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1"/>
  </p:notesMasterIdLst>
  <p:sldIdLst>
    <p:sldId id="256" r:id="rId2"/>
    <p:sldId id="269" r:id="rId3"/>
    <p:sldId id="257" r:id="rId4"/>
    <p:sldId id="258" r:id="rId5"/>
    <p:sldId id="274" r:id="rId6"/>
    <p:sldId id="275" r:id="rId7"/>
    <p:sldId id="259" r:id="rId8"/>
    <p:sldId id="260" r:id="rId9"/>
    <p:sldId id="272" r:id="rId10"/>
    <p:sldId id="271" r:id="rId11"/>
    <p:sldId id="270" r:id="rId12"/>
    <p:sldId id="273" r:id="rId13"/>
    <p:sldId id="261" r:id="rId14"/>
    <p:sldId id="262" r:id="rId15"/>
    <p:sldId id="263" r:id="rId16"/>
    <p:sldId id="264" r:id="rId17"/>
    <p:sldId id="265" r:id="rId18"/>
    <p:sldId id="266" r:id="rId19"/>
    <p:sldId id="268" r:id="rId20"/>
  </p:sldIdLst>
  <p:sldSz cx="9144000" cy="5143500" type="screen16x9"/>
  <p:notesSz cx="6858000" cy="9144000"/>
  <p:embeddedFontLst>
    <p:embeddedFont>
      <p:font typeface="Abel" panose="02000506030000020004" pitchFamily="2" charset="0"/>
      <p:regular r:id="rId22"/>
    </p:embeddedFont>
    <p:embeddedFont>
      <p:font typeface="Denk One" panose="02000506060000020004" pitchFamily="2" charset="77"/>
      <p:regular r:id="rId23"/>
    </p:embeddedFont>
    <p:embeddedFont>
      <p:font typeface="Fira Sans Extra Condensed Medium" panose="020B0603050000020004" pitchFamily="34" charset="0"/>
      <p:regular r:id="rId24"/>
      <p:bold r:id="rId25"/>
      <p:italic r:id="rId26"/>
      <p:boldItalic r:id="rId27"/>
    </p:embeddedFont>
    <p:embeddedFont>
      <p:font typeface="Oswald Regular" pitchFamily="2" charset="77"/>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37"/>
    <p:restoredTop sz="67538"/>
  </p:normalViewPr>
  <p:slideViewPr>
    <p:cSldViewPr snapToGrid="0">
      <p:cViewPr varScale="1">
        <p:scale>
          <a:sx n="143" d="100"/>
          <a:sy n="143" d="100"/>
        </p:scale>
        <p:origin x="2608" y="184"/>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100" b="0" i="0" u="none" strike="noStrike" cap="none" dirty="0">
                <a:solidFill>
                  <a:srgbClr val="000000"/>
                </a:solidFill>
                <a:effectLst/>
                <a:latin typeface="Arial"/>
                <a:ea typeface="Arial"/>
                <a:cs typeface="Arial"/>
                <a:sym typeface="Arial"/>
              </a:rPr>
              <a:t>sea turtles have been living on planet Earth since the time of the dinosaurs? - around 110 million years.</a:t>
            </a:r>
          </a:p>
          <a:p>
            <a:br>
              <a:rPr lang="en-IN" sz="1100" b="0" i="0" u="none" strike="noStrike" cap="none" dirty="0">
                <a:solidFill>
                  <a:srgbClr val="000000"/>
                </a:solidFill>
                <a:effectLst/>
                <a:latin typeface="Arial"/>
                <a:ea typeface="Arial"/>
                <a:cs typeface="Arial"/>
                <a:sym typeface="Arial"/>
              </a:rPr>
            </a:br>
            <a:endParaRPr lang="en-IN" sz="1100" b="0"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What's amazing about sea turtles is that after years traveling the open ocean they return to the nesting grounds where they were born to lay their eggs. In their voyage from nesting to feeding grounds – some species will travel more than 1,000 miles.</a:t>
            </a:r>
          </a:p>
          <a:p>
            <a:br>
              <a:rPr lang="en-IN" sz="1100" b="0" i="0" u="none" strike="noStrike" cap="none" dirty="0">
                <a:solidFill>
                  <a:srgbClr val="000000"/>
                </a:solidFill>
                <a:effectLst/>
                <a:latin typeface="Arial"/>
                <a:ea typeface="Arial"/>
                <a:cs typeface="Arial"/>
                <a:sym typeface="Arial"/>
              </a:rPr>
            </a:br>
            <a:endParaRPr lang="en-IN" sz="1100" b="0"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But life is filled with danger for a sea turtle, especially the hatchlings. On the beach, birds, crabs, raccoons, even foxes will eat hatchlings. And if hatchlings make it to the ocean, they are still tasty snacks for seabirds and fish.</a:t>
            </a:r>
          </a:p>
          <a:p>
            <a:br>
              <a:rPr lang="en-IN" sz="1100" b="0" i="0" u="none" strike="noStrike" cap="none" dirty="0">
                <a:solidFill>
                  <a:srgbClr val="000000"/>
                </a:solidFill>
                <a:effectLst/>
                <a:latin typeface="Arial"/>
                <a:ea typeface="Arial"/>
                <a:cs typeface="Arial"/>
                <a:sym typeface="Arial"/>
              </a:rPr>
            </a:br>
            <a:endParaRPr lang="en-IN" sz="1100" b="0"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However, the greatest threats to sea turtles aren't from natural predators; they are from humans. </a:t>
            </a:r>
          </a:p>
          <a:p>
            <a:endParaRPr lang="en-IN" sz="1100" b="0"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We had </a:t>
            </a:r>
            <a:r>
              <a:rPr lang="en-IN" sz="1100" b="0" i="0" u="none" strike="noStrike" cap="none" dirty="0" err="1">
                <a:solidFill>
                  <a:srgbClr val="000000"/>
                </a:solidFill>
                <a:effectLst/>
                <a:latin typeface="Arial"/>
                <a:ea typeface="Arial"/>
                <a:cs typeface="Arial"/>
                <a:sym typeface="Arial"/>
              </a:rPr>
              <a:t>sterwas</a:t>
            </a:r>
            <a:r>
              <a:rPr lang="en-IN" sz="1100" b="0" i="0" u="none" strike="noStrike" cap="none" dirty="0">
                <a:solidFill>
                  <a:srgbClr val="000000"/>
                </a:solidFill>
                <a:effectLst/>
                <a:latin typeface="Arial"/>
                <a:ea typeface="Arial"/>
                <a:cs typeface="Arial"/>
                <a:sym typeface="Arial"/>
              </a:rPr>
              <a:t>, </a:t>
            </a:r>
          </a:p>
          <a:p>
            <a:endParaRPr lang="en-IN"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23257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100" b="0" i="0" u="none" strike="noStrike" cap="none" dirty="0">
                <a:solidFill>
                  <a:srgbClr val="000000"/>
                </a:solidFill>
                <a:effectLst/>
                <a:latin typeface="Arial"/>
                <a:ea typeface="Arial"/>
                <a:cs typeface="Arial"/>
                <a:sym typeface="Arial"/>
              </a:rPr>
              <a:t>Snow leopards are solitary and elusive creatures that usually hunt at dawn and dusk. They’re stealthy predators, able to kill prey up to three times their own weight. </a:t>
            </a:r>
          </a:p>
          <a:p>
            <a:endParaRPr lang="en-US" dirty="0"/>
          </a:p>
        </p:txBody>
      </p:sp>
    </p:spTree>
    <p:extLst>
      <p:ext uri="{BB962C8B-B14F-4D97-AF65-F5344CB8AC3E}">
        <p14:creationId xmlns:p14="http://schemas.microsoft.com/office/powerpoint/2010/main" val="42106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100" b="0" i="0" u="none" strike="noStrike" cap="none" dirty="0">
                <a:solidFill>
                  <a:srgbClr val="000000"/>
                </a:solidFill>
                <a:effectLst/>
                <a:latin typeface="Arial"/>
                <a:ea typeface="Arial"/>
                <a:cs typeface="Arial"/>
                <a:sym typeface="Arial"/>
              </a:rPr>
              <a:t>Vultures can fly effortlessly for hours at a time. They do so by gliding over thermal updrafts (warm rising pockets of air), grabbing a free lift. They can digest meat in any stage of decay, and withstand diseases that would kill any other creature.</a:t>
            </a:r>
          </a:p>
          <a:p>
            <a:r>
              <a:rPr lang="en-IN" sz="1100" b="0" i="0" u="none" strike="noStrike" cap="none" dirty="0">
                <a:solidFill>
                  <a:srgbClr val="000000"/>
                </a:solidFill>
                <a:effectLst/>
                <a:latin typeface="Arial"/>
                <a:ea typeface="Arial"/>
                <a:cs typeface="Arial"/>
                <a:sym typeface="Arial"/>
              </a:rPr>
              <a:t>Unfortunately, the vultures have been declining in Pakistan and are now critically endangered.</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100" b="0" i="0" u="none" strike="noStrike" cap="none" dirty="0">
                <a:solidFill>
                  <a:srgbClr val="000000"/>
                </a:solidFill>
                <a:effectLst/>
                <a:latin typeface="Arial"/>
                <a:ea typeface="Arial"/>
                <a:cs typeface="Arial"/>
                <a:sym typeface="Arial"/>
              </a:rPr>
              <a:t>They effectively rid the landscape of rotten flesh or carrion and, in so doing, play a key role in the control of serious livestock diseases such as anthrax, tuberculosis and rinderpest. </a:t>
            </a:r>
          </a:p>
          <a:p>
            <a:endParaRPr lang="en-US" dirty="0"/>
          </a:p>
        </p:txBody>
      </p:sp>
    </p:spTree>
    <p:extLst>
      <p:ext uri="{BB962C8B-B14F-4D97-AF65-F5344CB8AC3E}">
        <p14:creationId xmlns:p14="http://schemas.microsoft.com/office/powerpoint/2010/main" val="2180939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253b21ec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253b21ec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India is taken big steps to save the endangered species, </a:t>
            </a:r>
          </a:p>
          <a:p>
            <a:pPr marL="0" lvl="0" indent="0" algn="l" rtl="0">
              <a:spcBef>
                <a:spcPts val="0"/>
              </a:spcBef>
              <a:spcAft>
                <a:spcPts val="0"/>
              </a:spcAft>
              <a:buNone/>
            </a:pPr>
            <a:endParaRPr lang="en-US" dirty="0"/>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Biodiversity hotspot</a:t>
            </a:r>
            <a:r>
              <a:rPr lang="en-IN" sz="1100" b="0" i="0" u="none" strike="noStrike" cap="none" dirty="0">
                <a:solidFill>
                  <a:srgbClr val="000000"/>
                </a:solidFill>
                <a:effectLst/>
                <a:latin typeface="Arial"/>
                <a:ea typeface="Arial"/>
                <a:cs typeface="Arial"/>
                <a:sym typeface="Arial"/>
              </a:rPr>
              <a:t> is a term used in conservation to refer to an area with </a:t>
            </a:r>
            <a:r>
              <a:rPr lang="en-IN" sz="1100" b="1" i="0" u="none" strike="noStrike" cap="none" dirty="0">
                <a:solidFill>
                  <a:srgbClr val="000000"/>
                </a:solidFill>
                <a:effectLst/>
                <a:latin typeface="Arial"/>
                <a:ea typeface="Arial"/>
                <a:cs typeface="Arial"/>
                <a:sym typeface="Arial"/>
              </a:rPr>
              <a:t>high biological diversity</a:t>
            </a:r>
            <a:r>
              <a:rPr lang="en-IN" sz="1100" b="0" i="0" u="none" strike="noStrike" cap="none" dirty="0">
                <a:solidFill>
                  <a:srgbClr val="000000"/>
                </a:solidFill>
                <a:effectLst/>
                <a:latin typeface="Arial"/>
                <a:ea typeface="Arial"/>
                <a:cs typeface="Arial"/>
                <a:sym typeface="Arial"/>
              </a:rPr>
              <a:t> that is </a:t>
            </a:r>
            <a:r>
              <a:rPr lang="en-IN" sz="1100" b="1" i="0" u="none" strike="noStrike" cap="none" dirty="0">
                <a:solidFill>
                  <a:srgbClr val="000000"/>
                </a:solidFill>
                <a:effectLst/>
                <a:latin typeface="Arial"/>
                <a:ea typeface="Arial"/>
                <a:cs typeface="Arial"/>
                <a:sym typeface="Arial"/>
              </a:rPr>
              <a:t>threatened by human activities </a:t>
            </a:r>
          </a:p>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The area must have a certain number of species that are unique to that particular area</a:t>
            </a:r>
          </a:p>
          <a:p>
            <a:pPr marL="0" lvl="0" indent="0" algn="l" rtl="0">
              <a:spcBef>
                <a:spcPts val="0"/>
              </a:spcBef>
              <a:spcAft>
                <a:spcPts val="0"/>
              </a:spcAft>
              <a:buNone/>
            </a:pPr>
            <a:endParaRPr lang="en-I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253b21ec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253b21ec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Biosphere reserves</a:t>
            </a:r>
            <a:r>
              <a:rPr lang="en-IN" sz="1100" b="0" i="0" u="none" strike="noStrike" cap="none" dirty="0">
                <a:solidFill>
                  <a:srgbClr val="000000"/>
                </a:solidFill>
                <a:effectLst/>
                <a:latin typeface="Arial"/>
                <a:ea typeface="Arial"/>
                <a:cs typeface="Arial"/>
                <a:sym typeface="Arial"/>
              </a:rPr>
              <a:t> are 'learning places for sustainable development’.</a:t>
            </a:r>
          </a:p>
          <a:p>
            <a:pPr marL="0" lvl="0" indent="0" algn="l" rtl="0">
              <a:spcBef>
                <a:spcPts val="0"/>
              </a:spcBef>
              <a:spcAft>
                <a:spcPts val="0"/>
              </a:spcAft>
              <a:buNone/>
            </a:pPr>
            <a:endParaRPr lang="en-I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understanding and managing changes and interactions between social and ecological systems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253b21ec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253b21ec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any one of you is interested in this, You can show your help through some NGO’s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get lot of events, wherein you clean the beach, you get to socialize with people there.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end, You do something benefitting the world that’s fiving us </a:t>
            </a:r>
            <a:r>
              <a:rPr lang="en-US" dirty="0" err="1"/>
              <a:t>plca</a:t>
            </a:r>
            <a:r>
              <a:rPr lang="en-US" dirty="0"/>
              <a:t> and life.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d91c10c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d91c10c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d91c10c7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d91c10c7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d91c10c7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d91c10c7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recent </a:t>
            </a:r>
            <a:r>
              <a:rPr lang="en-US" dirty="0" err="1"/>
              <a:t>surbey</a:t>
            </a:r>
            <a:r>
              <a:rPr lang="en-US" dirty="0"/>
              <a:t>, they started using automate tools, wherein they can the footprints to </a:t>
            </a:r>
            <a:r>
              <a:rPr lang="en-US" dirty="0" err="1"/>
              <a:t>caluculate</a:t>
            </a:r>
            <a:r>
              <a:rPr lang="en-US" dirty="0"/>
              <a:t>. Further they had cameras all over the hotspots and they use ML algorithms to differentiate </a:t>
            </a:r>
            <a:r>
              <a:rPr lang="en-US" dirty="0" err="1"/>
              <a:t>togers</a:t>
            </a:r>
            <a:r>
              <a:rPr lang="en-US" dirty="0"/>
              <a:t> based on their strips. No two tiger have identical stripes over them.</a:t>
            </a:r>
          </a:p>
          <a:p>
            <a:pPr marL="0" lvl="0" indent="0" algn="l" rtl="0">
              <a:spcBef>
                <a:spcPts val="0"/>
              </a:spcBef>
              <a:spcAft>
                <a:spcPts val="0"/>
              </a:spcAft>
              <a:buNone/>
            </a:pPr>
            <a:endParaRPr lang="en-US" dirty="0"/>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Project Tiger</a:t>
            </a:r>
            <a:r>
              <a:rPr lang="en-IN" sz="1100" b="0" i="0" u="none" strike="noStrike" cap="none" dirty="0">
                <a:solidFill>
                  <a:srgbClr val="000000"/>
                </a:solidFill>
                <a:effectLst/>
                <a:latin typeface="Arial"/>
                <a:ea typeface="Arial"/>
                <a:cs typeface="Arial"/>
                <a:sym typeface="Arial"/>
              </a:rPr>
              <a:t> has succeeded in fulfilling its mandate and is one of the most </a:t>
            </a:r>
            <a:r>
              <a:rPr lang="en-IN" sz="1100" b="1" i="0" u="none" strike="noStrike" cap="none" dirty="0">
                <a:solidFill>
                  <a:srgbClr val="000000"/>
                </a:solidFill>
                <a:effectLst/>
                <a:latin typeface="Arial"/>
                <a:ea typeface="Arial"/>
                <a:cs typeface="Arial"/>
                <a:sym typeface="Arial"/>
              </a:rPr>
              <a:t>successful</a:t>
            </a:r>
            <a:r>
              <a:rPr lang="en-IN" sz="1100" b="0" i="0" u="none" strike="noStrike" cap="none" dirty="0">
                <a:solidFill>
                  <a:srgbClr val="000000"/>
                </a:solidFill>
                <a:effectLst/>
                <a:latin typeface="Arial"/>
                <a:ea typeface="Arial"/>
                <a:cs typeface="Arial"/>
                <a:sym typeface="Arial"/>
              </a:rPr>
              <a:t> conservation programmes for a single species in the entire world</a:t>
            </a:r>
          </a:p>
          <a:p>
            <a:pPr marL="0" lvl="0" indent="0" algn="l" rtl="0">
              <a:spcBef>
                <a:spcPts val="0"/>
              </a:spcBef>
              <a:spcAft>
                <a:spcPts val="0"/>
              </a:spcAft>
              <a:buNone/>
            </a:pPr>
            <a:endParaRPr lang="en-I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Up by 30% with 2,226 tigers in 47 reserves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7c365f9a0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7c365f9a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d91c10c7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d91c10c7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 diverse the environment, the better the society.</a:t>
            </a:r>
            <a:endParaRPr dirty="0"/>
          </a:p>
        </p:txBody>
      </p:sp>
    </p:spTree>
    <p:extLst>
      <p:ext uri="{BB962C8B-B14F-4D97-AF65-F5344CB8AC3E}">
        <p14:creationId xmlns:p14="http://schemas.microsoft.com/office/powerpoint/2010/main" val="86728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253b21e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253b21e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genetic diversity portray more adaptability and survival mechanism against adverse environmental conditions – this later proves to be highly important</a:t>
            </a:r>
          </a:p>
          <a:p>
            <a:pPr marL="0" lvl="0" indent="0" algn="l" rtl="0">
              <a:spcBef>
                <a:spcPts val="0"/>
              </a:spcBef>
              <a:spcAft>
                <a:spcPts val="0"/>
              </a:spcAft>
              <a:buNone/>
            </a:pPr>
            <a:endParaRPr lang="en-I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Species diversity refers to the variety of organisms in the environment.</a:t>
            </a:r>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Species richness</a:t>
            </a:r>
            <a:r>
              <a:rPr lang="en-IN" sz="1100" b="0" i="0" u="none" strike="noStrike" cap="none" dirty="0">
                <a:solidFill>
                  <a:srgbClr val="000000"/>
                </a:solidFill>
                <a:effectLst/>
                <a:latin typeface="Arial"/>
                <a:ea typeface="Arial"/>
                <a:cs typeface="Arial"/>
                <a:sym typeface="Arial"/>
              </a:rPr>
              <a:t>. It is the total number of species in a given region or locality.</a:t>
            </a:r>
          </a:p>
          <a:p>
            <a:pPr marL="0" lvl="0" indent="0" algn="l" rtl="0">
              <a:spcBef>
                <a:spcPts val="0"/>
              </a:spcBef>
              <a:spcAft>
                <a:spcPts val="0"/>
              </a:spcAft>
              <a:buNone/>
            </a:pPr>
            <a:endParaRPr lang="en-I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It is relatively similar to species diversity except for the fact that it deals with the variations in ecosystems within a geographical location. From one region or country to another</a:t>
            </a:r>
          </a:p>
          <a:p>
            <a:pPr marL="0" lvl="0" indent="0" algn="l" rtl="0">
              <a:spcBef>
                <a:spcPts val="0"/>
              </a:spcBef>
              <a:spcAft>
                <a:spcPts val="0"/>
              </a:spcAft>
              <a:buNone/>
            </a:pPr>
            <a:endParaRPr lang="en-I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I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IN" sz="1100" b="0" i="0" u="none" strike="noStrike" cap="none" dirty="0">
                <a:solidFill>
                  <a:srgbClr val="000000"/>
                </a:solidFill>
                <a:effectLst/>
                <a:latin typeface="Arial"/>
                <a:cs typeface="Arial"/>
                <a:sym typeface="Arial"/>
              </a:rPr>
              <a:t>These are all theory parts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253b21ec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253b21ec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this Is very interesting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great dying took out 96% marine </a:t>
            </a:r>
            <a:r>
              <a:rPr lang="en-US" dirty="0" err="1"/>
              <a:t>speices</a:t>
            </a:r>
            <a:r>
              <a:rPr lang="en-US" dirty="0"/>
              <a:t>, 70% land animal species.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Super continent </a:t>
            </a:r>
            <a:r>
              <a:rPr lang="en-US" dirty="0" err="1"/>
              <a:t>pangea</a:t>
            </a:r>
            <a:r>
              <a:rPr lang="en-US" dirty="0"/>
              <a:t> - ice 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reasin</a:t>
            </a:r>
            <a:r>
              <a:rPr lang="en-US" dirty="0"/>
              <a:t> is less clear !there are multiple </a:t>
            </a:r>
            <a:r>
              <a:rPr lang="en-US" dirty="0" err="1"/>
              <a:t>thories</a:t>
            </a:r>
            <a:endParaRPr lang="en-US" dirty="0"/>
          </a:p>
          <a:p>
            <a:pPr marL="0" lvl="0" indent="0" algn="l" rtl="0">
              <a:spcBef>
                <a:spcPts val="0"/>
              </a:spcBef>
              <a:spcAft>
                <a:spcPts val="0"/>
              </a:spcAft>
              <a:buNone/>
            </a:pPr>
            <a:r>
              <a:rPr lang="en-US" dirty="0"/>
              <a:t>There are </a:t>
            </a:r>
            <a:r>
              <a:rPr lang="en-US" dirty="0" err="1"/>
              <a:t>researchesrs</a:t>
            </a:r>
            <a:r>
              <a:rPr lang="en-US" dirty="0"/>
              <a:t> saying </a:t>
            </a:r>
            <a:r>
              <a:rPr lang="en-US" dirty="0" err="1"/>
              <a:t>metors</a:t>
            </a:r>
            <a:r>
              <a:rPr lang="en-US" dirty="0"/>
              <a:t>, or sue to high volcanic eruption causing global warming, which then lead to high infrared signals </a:t>
            </a:r>
            <a:r>
              <a:rPr lang="en-US" dirty="0" err="1"/>
              <a:t>entrring</a:t>
            </a:r>
            <a:r>
              <a:rPr lang="en-US" dirty="0"/>
              <a:t> earth. Thus mutating plants and making it sterile.</a:t>
            </a:r>
          </a:p>
          <a:p>
            <a:pPr marL="0" lvl="0" indent="0" algn="l" rtl="0">
              <a:spcBef>
                <a:spcPts val="0"/>
              </a:spcBef>
              <a:spcAft>
                <a:spcPts val="0"/>
              </a:spcAft>
              <a:buNone/>
            </a:pPr>
            <a:r>
              <a:rPr lang="en-US" dirty="0"/>
              <a:t>Sulphur di oxide and Co2.</a:t>
            </a:r>
          </a:p>
          <a:p>
            <a:pPr marL="0" lvl="0" indent="0" algn="l" rtl="0">
              <a:spcBef>
                <a:spcPts val="0"/>
              </a:spcBef>
              <a:spcAft>
                <a:spcPts val="0"/>
              </a:spcAft>
              <a:buNone/>
            </a:pPr>
            <a:r>
              <a:rPr lang="en-US" dirty="0"/>
              <a:t>C02 got 20 times higher than today.</a:t>
            </a:r>
          </a:p>
          <a:p>
            <a:pPr marL="0" lvl="0" indent="0" algn="l" rtl="0">
              <a:spcBef>
                <a:spcPts val="0"/>
              </a:spcBef>
              <a:spcAft>
                <a:spcPts val="0"/>
              </a:spcAft>
              <a:buNone/>
            </a:pPr>
            <a:r>
              <a:rPr lang="en-US" dirty="0"/>
              <a:t>Other things include, since it was a single </a:t>
            </a:r>
            <a:r>
              <a:rPr lang="en-US" dirty="0" err="1"/>
              <a:t>continnient</a:t>
            </a:r>
            <a:r>
              <a:rPr lang="en-US" dirty="0"/>
              <a:t>, there was a big </a:t>
            </a:r>
            <a:r>
              <a:rPr lang="en-US" dirty="0" err="1"/>
              <a:t>derert</a:t>
            </a:r>
            <a:r>
              <a:rPr lang="en-US" dirty="0"/>
              <a:t> </a:t>
            </a:r>
            <a:r>
              <a:rPr lang="en-US" dirty="0" err="1"/>
              <a:t>formend</a:t>
            </a:r>
            <a:r>
              <a:rPr lang="en-US" dirty="0"/>
              <a:t> at center and reptiles came into play.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Volcano eruption went for 500 thousand years. Took 2 millions years to </a:t>
            </a:r>
            <a:r>
              <a:rPr lang="en-US" dirty="0" err="1"/>
              <a:t>recobver</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Could you ever imagine that the reason for mass extinction was </a:t>
            </a:r>
            <a:r>
              <a:rPr lang="en-US" dirty="0" err="1"/>
              <a:t>becuz</a:t>
            </a:r>
            <a:r>
              <a:rPr lang="en-US" dirty="0"/>
              <a:t> of internal problems, and not meteors. That’s very deadly rite.  </a:t>
            </a:r>
          </a:p>
          <a:p>
            <a:pPr marL="0" lvl="0" indent="0" algn="l" rtl="0">
              <a:spcBef>
                <a:spcPts val="0"/>
              </a:spcBef>
              <a:spcAft>
                <a:spcPts val="0"/>
              </a:spcAft>
              <a:buNone/>
            </a:pPr>
            <a:r>
              <a:rPr lang="en-US" dirty="0"/>
              <a:t>And with </a:t>
            </a:r>
            <a:r>
              <a:rPr lang="en-US" dirty="0" err="1"/>
              <a:t>pur</a:t>
            </a:r>
            <a:r>
              <a:rPr lang="en-US" dirty="0"/>
              <a:t> rising Co2 levels, even if we see the </a:t>
            </a:r>
            <a:r>
              <a:rPr lang="en-US" dirty="0" err="1"/>
              <a:t>extinctrion</a:t>
            </a:r>
            <a:r>
              <a:rPr lang="en-US" dirty="0"/>
              <a:t> tomorrow, nothing is surprising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Right now, we humans are itself escalating that process. And if we keep heading the way we’re doing now, end is not far.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08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Siberian traps</a:t>
            </a:r>
          </a:p>
        </p:txBody>
      </p:sp>
    </p:spTree>
    <p:extLst>
      <p:ext uri="{BB962C8B-B14F-4D97-AF65-F5344CB8AC3E}">
        <p14:creationId xmlns:p14="http://schemas.microsoft.com/office/powerpoint/2010/main" val="923155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7b68ffdf2_2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7b68ffdf2_2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single sense to 6 sense.. </a:t>
            </a:r>
          </a:p>
          <a:p>
            <a:pPr marL="0" lvl="0" indent="0" algn="l" rtl="0">
              <a:spcBef>
                <a:spcPts val="0"/>
              </a:spcBef>
              <a:spcAft>
                <a:spcPts val="0"/>
              </a:spcAft>
              <a:buNone/>
            </a:pPr>
            <a:r>
              <a:rPr lang="en-US" dirty="0"/>
              <a:t>Birds and worms…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253b21ec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253b21ec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 pollination and consequently less breeding in trees. Less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100" b="0" i="0" u="none" strike="noStrike" cap="none" dirty="0">
                <a:solidFill>
                  <a:srgbClr val="000000"/>
                </a:solidFill>
                <a:effectLst/>
                <a:latin typeface="Arial"/>
                <a:ea typeface="Arial"/>
                <a:cs typeface="Arial"/>
                <a:sym typeface="Arial"/>
              </a:rPr>
              <a:t>Wildlife is disappearing on every continent, in every ocean, on land and underwater. And its fate is in the hands of just one species: Homo sapiens.</a:t>
            </a:r>
          </a:p>
          <a:p>
            <a:br>
              <a:rPr lang="en-IN" sz="1100" b="0" i="0" u="none" strike="noStrike" cap="none" dirty="0">
                <a:solidFill>
                  <a:srgbClr val="000000"/>
                </a:solidFill>
                <a:effectLst/>
                <a:latin typeface="Arial"/>
                <a:ea typeface="Arial"/>
                <a:cs typeface="Arial"/>
                <a:sym typeface="Arial"/>
              </a:rPr>
            </a:br>
            <a:endParaRPr lang="en-IN" sz="1100" b="0"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Human actions threaten wildlife in two main ways: by destroying and damaging the places where species live, and by using them in ways that are unsustainable.  </a:t>
            </a:r>
          </a:p>
          <a:p>
            <a:br>
              <a:rPr lang="en-IN" sz="1100" b="0" i="0" u="none" strike="noStrike" cap="none" dirty="0">
                <a:solidFill>
                  <a:srgbClr val="000000"/>
                </a:solidFill>
                <a:effectLst/>
                <a:latin typeface="Arial"/>
                <a:ea typeface="Arial"/>
                <a:cs typeface="Arial"/>
                <a:sym typeface="Arial"/>
              </a:rPr>
            </a:br>
            <a:endParaRPr lang="en-IN" sz="1100" b="0"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Wildlife is an important component of the entire ecosystem and we want to see it thrive. WWF</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100" b="0" i="0" u="none" strike="noStrike" cap="none" dirty="0">
                <a:solidFill>
                  <a:srgbClr val="000000"/>
                </a:solidFill>
                <a:effectLst/>
                <a:latin typeface="Arial"/>
                <a:ea typeface="Arial"/>
                <a:cs typeface="Arial"/>
                <a:sym typeface="Arial"/>
              </a:rPr>
              <a:t>But we need to do much more to halt and reverse the decline in the world’s wildlife. Ultimately, our own well-being and survival depend upon it.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100" b="0" i="0" u="none" strike="noStrike" cap="none" dirty="0">
                <a:solidFill>
                  <a:srgbClr val="000000"/>
                </a:solidFill>
                <a:effectLst/>
                <a:latin typeface="Arial"/>
                <a:ea typeface="Arial"/>
                <a:cs typeface="Arial"/>
                <a:sym typeface="Arial"/>
              </a:rPr>
              <a:t>For example , </a:t>
            </a:r>
          </a:p>
          <a:p>
            <a:endParaRPr lang="en-US" dirty="0"/>
          </a:p>
        </p:txBody>
      </p:sp>
    </p:spTree>
    <p:extLst>
      <p:ext uri="{BB962C8B-B14F-4D97-AF65-F5344CB8AC3E}">
        <p14:creationId xmlns:p14="http://schemas.microsoft.com/office/powerpoint/2010/main" val="3165771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
  <p:cSld name="TITLE_2">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1661275" y="2853688"/>
            <a:ext cx="2810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sz="1800">
                <a:solidFill>
                  <a:srgbClr val="466269"/>
                </a:solidFill>
              </a:defRPr>
            </a:lvl2pPr>
            <a:lvl3pPr lvl="2" algn="ctr" rtl="0">
              <a:lnSpc>
                <a:spcPct val="100000"/>
              </a:lnSpc>
              <a:spcBef>
                <a:spcPts val="1600"/>
              </a:spcBef>
              <a:spcAft>
                <a:spcPts val="0"/>
              </a:spcAft>
              <a:buNone/>
              <a:defRPr sz="1800">
                <a:solidFill>
                  <a:srgbClr val="466269"/>
                </a:solidFill>
              </a:defRPr>
            </a:lvl3pPr>
            <a:lvl4pPr lvl="3" algn="ctr" rtl="0">
              <a:lnSpc>
                <a:spcPct val="100000"/>
              </a:lnSpc>
              <a:spcBef>
                <a:spcPts val="1600"/>
              </a:spcBef>
              <a:spcAft>
                <a:spcPts val="0"/>
              </a:spcAft>
              <a:buNone/>
              <a:defRPr sz="1800">
                <a:solidFill>
                  <a:srgbClr val="466269"/>
                </a:solidFill>
              </a:defRPr>
            </a:lvl4pPr>
            <a:lvl5pPr lvl="4" algn="ctr" rtl="0">
              <a:lnSpc>
                <a:spcPct val="100000"/>
              </a:lnSpc>
              <a:spcBef>
                <a:spcPts val="1600"/>
              </a:spcBef>
              <a:spcAft>
                <a:spcPts val="0"/>
              </a:spcAft>
              <a:buNone/>
              <a:defRPr sz="1800">
                <a:solidFill>
                  <a:srgbClr val="466269"/>
                </a:solidFill>
              </a:defRPr>
            </a:lvl5pPr>
            <a:lvl6pPr lvl="5" algn="ctr" rtl="0">
              <a:lnSpc>
                <a:spcPct val="100000"/>
              </a:lnSpc>
              <a:spcBef>
                <a:spcPts val="1600"/>
              </a:spcBef>
              <a:spcAft>
                <a:spcPts val="0"/>
              </a:spcAft>
              <a:buNone/>
              <a:defRPr sz="1800">
                <a:solidFill>
                  <a:srgbClr val="466269"/>
                </a:solidFill>
              </a:defRPr>
            </a:lvl6pPr>
            <a:lvl7pPr lvl="6" algn="ctr" rtl="0">
              <a:lnSpc>
                <a:spcPct val="100000"/>
              </a:lnSpc>
              <a:spcBef>
                <a:spcPts val="1600"/>
              </a:spcBef>
              <a:spcAft>
                <a:spcPts val="0"/>
              </a:spcAft>
              <a:buNone/>
              <a:defRPr sz="1800">
                <a:solidFill>
                  <a:srgbClr val="466269"/>
                </a:solidFill>
              </a:defRPr>
            </a:lvl7pPr>
            <a:lvl8pPr lvl="7" algn="ctr" rtl="0">
              <a:lnSpc>
                <a:spcPct val="100000"/>
              </a:lnSpc>
              <a:spcBef>
                <a:spcPts val="1600"/>
              </a:spcBef>
              <a:spcAft>
                <a:spcPts val="0"/>
              </a:spcAft>
              <a:buNone/>
              <a:defRPr sz="1800">
                <a:solidFill>
                  <a:srgbClr val="466269"/>
                </a:solidFill>
              </a:defRPr>
            </a:lvl8pPr>
            <a:lvl9pPr lvl="8" algn="ctr" rtl="0">
              <a:lnSpc>
                <a:spcPct val="100000"/>
              </a:lnSpc>
              <a:spcBef>
                <a:spcPts val="1600"/>
              </a:spcBef>
              <a:spcAft>
                <a:spcPts val="1600"/>
              </a:spcAft>
              <a:buNone/>
              <a:defRPr sz="1800">
                <a:solidFill>
                  <a:srgbClr val="466269"/>
                </a:solidFill>
              </a:defRPr>
            </a:lvl9pPr>
          </a:lstStyle>
          <a:p>
            <a:endParaRPr/>
          </a:p>
        </p:txBody>
      </p:sp>
      <p:sp>
        <p:nvSpPr>
          <p:cNvPr id="10" name="Google Shape;10;p2"/>
          <p:cNvSpPr txBox="1">
            <a:spLocks noGrp="1"/>
          </p:cNvSpPr>
          <p:nvPr>
            <p:ph type="ctrTitle"/>
          </p:nvPr>
        </p:nvSpPr>
        <p:spPr>
          <a:xfrm>
            <a:off x="122150" y="1712025"/>
            <a:ext cx="5888700" cy="1183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6000"/>
              <a:buNone/>
              <a:defRPr sz="6000">
                <a:solidFill>
                  <a:srgbClr val="466269"/>
                </a:solidFill>
              </a:defRPr>
            </a:lvl1pPr>
            <a:lvl2pPr lvl="1" algn="ctr" rtl="0">
              <a:spcBef>
                <a:spcPts val="0"/>
              </a:spcBef>
              <a:spcAft>
                <a:spcPts val="0"/>
              </a:spcAft>
              <a:buClr>
                <a:srgbClr val="466269"/>
              </a:buClr>
              <a:buSzPts val="6000"/>
              <a:buNone/>
              <a:defRPr sz="6000">
                <a:solidFill>
                  <a:srgbClr val="466269"/>
                </a:solidFill>
              </a:defRPr>
            </a:lvl2pPr>
            <a:lvl3pPr lvl="2" algn="ctr" rtl="0">
              <a:spcBef>
                <a:spcPts val="0"/>
              </a:spcBef>
              <a:spcAft>
                <a:spcPts val="0"/>
              </a:spcAft>
              <a:buClr>
                <a:srgbClr val="466269"/>
              </a:buClr>
              <a:buSzPts val="6000"/>
              <a:buNone/>
              <a:defRPr sz="6000">
                <a:solidFill>
                  <a:srgbClr val="466269"/>
                </a:solidFill>
              </a:defRPr>
            </a:lvl3pPr>
            <a:lvl4pPr lvl="3" algn="ctr" rtl="0">
              <a:spcBef>
                <a:spcPts val="0"/>
              </a:spcBef>
              <a:spcAft>
                <a:spcPts val="0"/>
              </a:spcAft>
              <a:buClr>
                <a:srgbClr val="466269"/>
              </a:buClr>
              <a:buSzPts val="6000"/>
              <a:buNone/>
              <a:defRPr sz="6000">
                <a:solidFill>
                  <a:srgbClr val="466269"/>
                </a:solidFill>
              </a:defRPr>
            </a:lvl4pPr>
            <a:lvl5pPr lvl="4" algn="ctr" rtl="0">
              <a:spcBef>
                <a:spcPts val="0"/>
              </a:spcBef>
              <a:spcAft>
                <a:spcPts val="0"/>
              </a:spcAft>
              <a:buClr>
                <a:srgbClr val="466269"/>
              </a:buClr>
              <a:buSzPts val="6000"/>
              <a:buNone/>
              <a:defRPr sz="6000">
                <a:solidFill>
                  <a:srgbClr val="466269"/>
                </a:solidFill>
              </a:defRPr>
            </a:lvl5pPr>
            <a:lvl6pPr lvl="5" algn="ctr" rtl="0">
              <a:spcBef>
                <a:spcPts val="0"/>
              </a:spcBef>
              <a:spcAft>
                <a:spcPts val="0"/>
              </a:spcAft>
              <a:buClr>
                <a:srgbClr val="466269"/>
              </a:buClr>
              <a:buSzPts val="6000"/>
              <a:buNone/>
              <a:defRPr sz="6000">
                <a:solidFill>
                  <a:srgbClr val="466269"/>
                </a:solidFill>
              </a:defRPr>
            </a:lvl6pPr>
            <a:lvl7pPr lvl="6" algn="ctr" rtl="0">
              <a:spcBef>
                <a:spcPts val="0"/>
              </a:spcBef>
              <a:spcAft>
                <a:spcPts val="0"/>
              </a:spcAft>
              <a:buClr>
                <a:srgbClr val="466269"/>
              </a:buClr>
              <a:buSzPts val="6000"/>
              <a:buNone/>
              <a:defRPr sz="6000">
                <a:solidFill>
                  <a:srgbClr val="466269"/>
                </a:solidFill>
              </a:defRPr>
            </a:lvl7pPr>
            <a:lvl8pPr lvl="7" algn="ctr" rtl="0">
              <a:spcBef>
                <a:spcPts val="0"/>
              </a:spcBef>
              <a:spcAft>
                <a:spcPts val="0"/>
              </a:spcAft>
              <a:buClr>
                <a:srgbClr val="466269"/>
              </a:buClr>
              <a:buSzPts val="6000"/>
              <a:buNone/>
              <a:defRPr sz="6000">
                <a:solidFill>
                  <a:srgbClr val="466269"/>
                </a:solidFill>
              </a:defRPr>
            </a:lvl8pPr>
            <a:lvl9pPr lvl="8" algn="ctr" rtl="0">
              <a:spcBef>
                <a:spcPts val="0"/>
              </a:spcBef>
              <a:spcAft>
                <a:spcPts val="0"/>
              </a:spcAft>
              <a:buClr>
                <a:srgbClr val="466269"/>
              </a:buClr>
              <a:buSzPts val="6000"/>
              <a:buNone/>
              <a:defRPr sz="6000">
                <a:solidFill>
                  <a:srgbClr val="46626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2">
  <p:cSld name="TITLE_1_1_1_1">
    <p:bg>
      <p:bgPr>
        <a:noFill/>
        <a:effectLst/>
      </p:bgPr>
    </p:bg>
    <p:spTree>
      <p:nvGrpSpPr>
        <p:cNvPr id="1" name="Shape 59"/>
        <p:cNvGrpSpPr/>
        <p:nvPr/>
      </p:nvGrpSpPr>
      <p:grpSpPr>
        <a:xfrm>
          <a:off x="0" y="0"/>
          <a:ext cx="0" cy="0"/>
          <a:chOff x="0" y="0"/>
          <a:chExt cx="0" cy="0"/>
        </a:xfrm>
      </p:grpSpPr>
      <p:sp>
        <p:nvSpPr>
          <p:cNvPr id="60" name="Google Shape;60;p12"/>
          <p:cNvSpPr/>
          <p:nvPr/>
        </p:nvSpPr>
        <p:spPr>
          <a:xfrm>
            <a:off x="5936463" y="1805900"/>
            <a:ext cx="2133300" cy="2138100"/>
          </a:xfrm>
          <a:prstGeom prst="rect">
            <a:avLst/>
          </a:prstGeom>
          <a:solidFill>
            <a:srgbClr val="FF87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2"/>
          <p:cNvSpPr/>
          <p:nvPr/>
        </p:nvSpPr>
        <p:spPr>
          <a:xfrm>
            <a:off x="1163788" y="1805900"/>
            <a:ext cx="2133300" cy="2138100"/>
          </a:xfrm>
          <a:prstGeom prst="rect">
            <a:avLst/>
          </a:prstGeom>
          <a:solidFill>
            <a:srgbClr val="0E8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2"/>
          <p:cNvSpPr txBox="1">
            <a:spLocks noGrp="1"/>
          </p:cNvSpPr>
          <p:nvPr>
            <p:ph type="ctrTitle"/>
          </p:nvPr>
        </p:nvSpPr>
        <p:spPr>
          <a:xfrm>
            <a:off x="827487" y="2455963"/>
            <a:ext cx="28059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8770"/>
              </a:buClr>
              <a:buSzPts val="1800"/>
              <a:buNone/>
              <a:defRPr sz="1800">
                <a:solidFill>
                  <a:srgbClr val="FF8770"/>
                </a:solidFill>
              </a:defRPr>
            </a:lvl1pPr>
            <a:lvl2pPr lvl="1" algn="ctr" rtl="0">
              <a:spcBef>
                <a:spcPts val="0"/>
              </a:spcBef>
              <a:spcAft>
                <a:spcPts val="0"/>
              </a:spcAft>
              <a:buClr>
                <a:srgbClr val="FF8770"/>
              </a:buClr>
              <a:buSzPts val="1800"/>
              <a:buNone/>
              <a:defRPr sz="1800">
                <a:solidFill>
                  <a:srgbClr val="FF8770"/>
                </a:solidFill>
              </a:defRPr>
            </a:lvl2pPr>
            <a:lvl3pPr lvl="2" algn="ctr" rtl="0">
              <a:spcBef>
                <a:spcPts val="0"/>
              </a:spcBef>
              <a:spcAft>
                <a:spcPts val="0"/>
              </a:spcAft>
              <a:buClr>
                <a:srgbClr val="FF8770"/>
              </a:buClr>
              <a:buSzPts val="1800"/>
              <a:buNone/>
              <a:defRPr sz="1800">
                <a:solidFill>
                  <a:srgbClr val="FF8770"/>
                </a:solidFill>
              </a:defRPr>
            </a:lvl3pPr>
            <a:lvl4pPr lvl="3" algn="ctr" rtl="0">
              <a:spcBef>
                <a:spcPts val="0"/>
              </a:spcBef>
              <a:spcAft>
                <a:spcPts val="0"/>
              </a:spcAft>
              <a:buClr>
                <a:srgbClr val="FF8770"/>
              </a:buClr>
              <a:buSzPts val="1800"/>
              <a:buNone/>
              <a:defRPr sz="1800">
                <a:solidFill>
                  <a:srgbClr val="FF8770"/>
                </a:solidFill>
              </a:defRPr>
            </a:lvl4pPr>
            <a:lvl5pPr lvl="4" algn="ctr" rtl="0">
              <a:spcBef>
                <a:spcPts val="0"/>
              </a:spcBef>
              <a:spcAft>
                <a:spcPts val="0"/>
              </a:spcAft>
              <a:buClr>
                <a:srgbClr val="FF8770"/>
              </a:buClr>
              <a:buSzPts val="1800"/>
              <a:buNone/>
              <a:defRPr sz="1800">
                <a:solidFill>
                  <a:srgbClr val="FF8770"/>
                </a:solidFill>
              </a:defRPr>
            </a:lvl5pPr>
            <a:lvl6pPr lvl="5" algn="ctr" rtl="0">
              <a:spcBef>
                <a:spcPts val="0"/>
              </a:spcBef>
              <a:spcAft>
                <a:spcPts val="0"/>
              </a:spcAft>
              <a:buClr>
                <a:srgbClr val="FF8770"/>
              </a:buClr>
              <a:buSzPts val="1800"/>
              <a:buNone/>
              <a:defRPr sz="1800">
                <a:solidFill>
                  <a:srgbClr val="FF8770"/>
                </a:solidFill>
              </a:defRPr>
            </a:lvl6pPr>
            <a:lvl7pPr lvl="6" algn="ctr" rtl="0">
              <a:spcBef>
                <a:spcPts val="0"/>
              </a:spcBef>
              <a:spcAft>
                <a:spcPts val="0"/>
              </a:spcAft>
              <a:buClr>
                <a:srgbClr val="FF8770"/>
              </a:buClr>
              <a:buSzPts val="1800"/>
              <a:buNone/>
              <a:defRPr sz="1800">
                <a:solidFill>
                  <a:srgbClr val="FF8770"/>
                </a:solidFill>
              </a:defRPr>
            </a:lvl7pPr>
            <a:lvl8pPr lvl="7" algn="ctr" rtl="0">
              <a:spcBef>
                <a:spcPts val="0"/>
              </a:spcBef>
              <a:spcAft>
                <a:spcPts val="0"/>
              </a:spcAft>
              <a:buClr>
                <a:srgbClr val="FF8770"/>
              </a:buClr>
              <a:buSzPts val="1800"/>
              <a:buNone/>
              <a:defRPr sz="1800">
                <a:solidFill>
                  <a:srgbClr val="FF8770"/>
                </a:solidFill>
              </a:defRPr>
            </a:lvl8pPr>
            <a:lvl9pPr lvl="8" algn="ctr" rtl="0">
              <a:spcBef>
                <a:spcPts val="0"/>
              </a:spcBef>
              <a:spcAft>
                <a:spcPts val="0"/>
              </a:spcAft>
              <a:buClr>
                <a:srgbClr val="FF8770"/>
              </a:buClr>
              <a:buSzPts val="1800"/>
              <a:buNone/>
              <a:defRPr sz="1800">
                <a:solidFill>
                  <a:srgbClr val="FF8770"/>
                </a:solidFill>
              </a:defRPr>
            </a:lvl9pPr>
          </a:lstStyle>
          <a:p>
            <a:endParaRPr/>
          </a:p>
        </p:txBody>
      </p:sp>
      <p:sp>
        <p:nvSpPr>
          <p:cNvPr id="63" name="Google Shape;63;p12"/>
          <p:cNvSpPr txBox="1">
            <a:spLocks noGrp="1"/>
          </p:cNvSpPr>
          <p:nvPr>
            <p:ph type="subTitle" idx="1"/>
          </p:nvPr>
        </p:nvSpPr>
        <p:spPr>
          <a:xfrm>
            <a:off x="1250637" y="2929438"/>
            <a:ext cx="1959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8770"/>
                </a:solidFill>
              </a:defRPr>
            </a:lvl1pPr>
            <a:lvl2pPr lvl="1" algn="ctr" rtl="0">
              <a:lnSpc>
                <a:spcPct val="100000"/>
              </a:lnSpc>
              <a:spcBef>
                <a:spcPts val="1600"/>
              </a:spcBef>
              <a:spcAft>
                <a:spcPts val="0"/>
              </a:spcAft>
              <a:buNone/>
              <a:defRPr>
                <a:solidFill>
                  <a:srgbClr val="FF8770"/>
                </a:solidFill>
              </a:defRPr>
            </a:lvl2pPr>
            <a:lvl3pPr lvl="2" algn="ctr" rtl="0">
              <a:lnSpc>
                <a:spcPct val="100000"/>
              </a:lnSpc>
              <a:spcBef>
                <a:spcPts val="1600"/>
              </a:spcBef>
              <a:spcAft>
                <a:spcPts val="0"/>
              </a:spcAft>
              <a:buNone/>
              <a:defRPr>
                <a:solidFill>
                  <a:srgbClr val="FF8770"/>
                </a:solidFill>
              </a:defRPr>
            </a:lvl3pPr>
            <a:lvl4pPr lvl="3" algn="ctr" rtl="0">
              <a:lnSpc>
                <a:spcPct val="100000"/>
              </a:lnSpc>
              <a:spcBef>
                <a:spcPts val="1600"/>
              </a:spcBef>
              <a:spcAft>
                <a:spcPts val="0"/>
              </a:spcAft>
              <a:buNone/>
              <a:defRPr>
                <a:solidFill>
                  <a:srgbClr val="FF8770"/>
                </a:solidFill>
              </a:defRPr>
            </a:lvl4pPr>
            <a:lvl5pPr lvl="4" algn="ctr" rtl="0">
              <a:lnSpc>
                <a:spcPct val="100000"/>
              </a:lnSpc>
              <a:spcBef>
                <a:spcPts val="1600"/>
              </a:spcBef>
              <a:spcAft>
                <a:spcPts val="0"/>
              </a:spcAft>
              <a:buNone/>
              <a:defRPr>
                <a:solidFill>
                  <a:srgbClr val="FF8770"/>
                </a:solidFill>
              </a:defRPr>
            </a:lvl5pPr>
            <a:lvl6pPr lvl="5" algn="ctr" rtl="0">
              <a:lnSpc>
                <a:spcPct val="100000"/>
              </a:lnSpc>
              <a:spcBef>
                <a:spcPts val="1600"/>
              </a:spcBef>
              <a:spcAft>
                <a:spcPts val="0"/>
              </a:spcAft>
              <a:buNone/>
              <a:defRPr>
                <a:solidFill>
                  <a:srgbClr val="FF8770"/>
                </a:solidFill>
              </a:defRPr>
            </a:lvl6pPr>
            <a:lvl7pPr lvl="6" algn="ctr" rtl="0">
              <a:lnSpc>
                <a:spcPct val="100000"/>
              </a:lnSpc>
              <a:spcBef>
                <a:spcPts val="1600"/>
              </a:spcBef>
              <a:spcAft>
                <a:spcPts val="0"/>
              </a:spcAft>
              <a:buNone/>
              <a:defRPr>
                <a:solidFill>
                  <a:srgbClr val="FF8770"/>
                </a:solidFill>
              </a:defRPr>
            </a:lvl7pPr>
            <a:lvl8pPr lvl="7" algn="ctr" rtl="0">
              <a:lnSpc>
                <a:spcPct val="100000"/>
              </a:lnSpc>
              <a:spcBef>
                <a:spcPts val="1600"/>
              </a:spcBef>
              <a:spcAft>
                <a:spcPts val="0"/>
              </a:spcAft>
              <a:buNone/>
              <a:defRPr>
                <a:solidFill>
                  <a:srgbClr val="FF8770"/>
                </a:solidFill>
              </a:defRPr>
            </a:lvl8pPr>
            <a:lvl9pPr lvl="8" algn="ctr" rtl="0">
              <a:lnSpc>
                <a:spcPct val="100000"/>
              </a:lnSpc>
              <a:spcBef>
                <a:spcPts val="1600"/>
              </a:spcBef>
              <a:spcAft>
                <a:spcPts val="1600"/>
              </a:spcAft>
              <a:buNone/>
              <a:defRPr>
                <a:solidFill>
                  <a:srgbClr val="FF8770"/>
                </a:solidFill>
              </a:defRPr>
            </a:lvl9pPr>
          </a:lstStyle>
          <a:p>
            <a:endParaRPr/>
          </a:p>
        </p:txBody>
      </p:sp>
      <p:sp>
        <p:nvSpPr>
          <p:cNvPr id="64" name="Google Shape;64;p12"/>
          <p:cNvSpPr txBox="1">
            <a:spLocks noGrp="1"/>
          </p:cNvSpPr>
          <p:nvPr>
            <p:ph type="ctrTitle" idx="2"/>
          </p:nvPr>
        </p:nvSpPr>
        <p:spPr>
          <a:xfrm>
            <a:off x="5689702" y="2455975"/>
            <a:ext cx="2626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1800"/>
              <a:buNone/>
              <a:defRPr sz="1800">
                <a:solidFill>
                  <a:srgbClr val="466269"/>
                </a:solidFill>
              </a:defRPr>
            </a:lvl2pPr>
            <a:lvl3pPr lvl="2" algn="ctr" rtl="0">
              <a:spcBef>
                <a:spcPts val="0"/>
              </a:spcBef>
              <a:spcAft>
                <a:spcPts val="0"/>
              </a:spcAft>
              <a:buClr>
                <a:srgbClr val="466269"/>
              </a:buClr>
              <a:buSzPts val="1800"/>
              <a:buNone/>
              <a:defRPr sz="1800">
                <a:solidFill>
                  <a:srgbClr val="466269"/>
                </a:solidFill>
              </a:defRPr>
            </a:lvl3pPr>
            <a:lvl4pPr lvl="3" algn="ctr" rtl="0">
              <a:spcBef>
                <a:spcPts val="0"/>
              </a:spcBef>
              <a:spcAft>
                <a:spcPts val="0"/>
              </a:spcAft>
              <a:buClr>
                <a:srgbClr val="466269"/>
              </a:buClr>
              <a:buSzPts val="1800"/>
              <a:buNone/>
              <a:defRPr sz="1800">
                <a:solidFill>
                  <a:srgbClr val="466269"/>
                </a:solidFill>
              </a:defRPr>
            </a:lvl4pPr>
            <a:lvl5pPr lvl="4" algn="ctr" rtl="0">
              <a:spcBef>
                <a:spcPts val="0"/>
              </a:spcBef>
              <a:spcAft>
                <a:spcPts val="0"/>
              </a:spcAft>
              <a:buClr>
                <a:srgbClr val="466269"/>
              </a:buClr>
              <a:buSzPts val="1800"/>
              <a:buNone/>
              <a:defRPr sz="1800">
                <a:solidFill>
                  <a:srgbClr val="466269"/>
                </a:solidFill>
              </a:defRPr>
            </a:lvl5pPr>
            <a:lvl6pPr lvl="5" algn="ctr" rtl="0">
              <a:spcBef>
                <a:spcPts val="0"/>
              </a:spcBef>
              <a:spcAft>
                <a:spcPts val="0"/>
              </a:spcAft>
              <a:buClr>
                <a:srgbClr val="466269"/>
              </a:buClr>
              <a:buSzPts val="1800"/>
              <a:buNone/>
              <a:defRPr sz="1800">
                <a:solidFill>
                  <a:srgbClr val="466269"/>
                </a:solidFill>
              </a:defRPr>
            </a:lvl6pPr>
            <a:lvl7pPr lvl="6" algn="ctr" rtl="0">
              <a:spcBef>
                <a:spcPts val="0"/>
              </a:spcBef>
              <a:spcAft>
                <a:spcPts val="0"/>
              </a:spcAft>
              <a:buClr>
                <a:srgbClr val="466269"/>
              </a:buClr>
              <a:buSzPts val="1800"/>
              <a:buNone/>
              <a:defRPr sz="1800">
                <a:solidFill>
                  <a:srgbClr val="466269"/>
                </a:solidFill>
              </a:defRPr>
            </a:lvl7pPr>
            <a:lvl8pPr lvl="7" algn="ctr" rtl="0">
              <a:spcBef>
                <a:spcPts val="0"/>
              </a:spcBef>
              <a:spcAft>
                <a:spcPts val="0"/>
              </a:spcAft>
              <a:buClr>
                <a:srgbClr val="466269"/>
              </a:buClr>
              <a:buSzPts val="1800"/>
              <a:buNone/>
              <a:defRPr sz="1800">
                <a:solidFill>
                  <a:srgbClr val="466269"/>
                </a:solidFill>
              </a:defRPr>
            </a:lvl8pPr>
            <a:lvl9pPr lvl="8" algn="ctr" rtl="0">
              <a:spcBef>
                <a:spcPts val="0"/>
              </a:spcBef>
              <a:spcAft>
                <a:spcPts val="0"/>
              </a:spcAft>
              <a:buClr>
                <a:srgbClr val="466269"/>
              </a:buClr>
              <a:buSzPts val="1800"/>
              <a:buNone/>
              <a:defRPr sz="1800">
                <a:solidFill>
                  <a:srgbClr val="466269"/>
                </a:solidFill>
              </a:defRPr>
            </a:lvl9pPr>
          </a:lstStyle>
          <a:p>
            <a:endParaRPr/>
          </a:p>
        </p:txBody>
      </p:sp>
      <p:sp>
        <p:nvSpPr>
          <p:cNvPr id="65" name="Google Shape;65;p12"/>
          <p:cNvSpPr txBox="1">
            <a:spLocks noGrp="1"/>
          </p:cNvSpPr>
          <p:nvPr>
            <p:ph type="subTitle" idx="3"/>
          </p:nvPr>
        </p:nvSpPr>
        <p:spPr>
          <a:xfrm>
            <a:off x="6023302" y="2929463"/>
            <a:ext cx="1959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a:solidFill>
                  <a:srgbClr val="466269"/>
                </a:solidFill>
              </a:defRPr>
            </a:lvl2pPr>
            <a:lvl3pPr lvl="2" algn="ctr" rtl="0">
              <a:lnSpc>
                <a:spcPct val="100000"/>
              </a:lnSpc>
              <a:spcBef>
                <a:spcPts val="1600"/>
              </a:spcBef>
              <a:spcAft>
                <a:spcPts val="0"/>
              </a:spcAft>
              <a:buNone/>
              <a:defRPr>
                <a:solidFill>
                  <a:srgbClr val="466269"/>
                </a:solidFill>
              </a:defRPr>
            </a:lvl3pPr>
            <a:lvl4pPr lvl="3" algn="ctr" rtl="0">
              <a:lnSpc>
                <a:spcPct val="100000"/>
              </a:lnSpc>
              <a:spcBef>
                <a:spcPts val="1600"/>
              </a:spcBef>
              <a:spcAft>
                <a:spcPts val="0"/>
              </a:spcAft>
              <a:buNone/>
              <a:defRPr>
                <a:solidFill>
                  <a:srgbClr val="466269"/>
                </a:solidFill>
              </a:defRPr>
            </a:lvl4pPr>
            <a:lvl5pPr lvl="4" algn="ctr" rtl="0">
              <a:lnSpc>
                <a:spcPct val="100000"/>
              </a:lnSpc>
              <a:spcBef>
                <a:spcPts val="1600"/>
              </a:spcBef>
              <a:spcAft>
                <a:spcPts val="0"/>
              </a:spcAft>
              <a:buNone/>
              <a:defRPr>
                <a:solidFill>
                  <a:srgbClr val="466269"/>
                </a:solidFill>
              </a:defRPr>
            </a:lvl5pPr>
            <a:lvl6pPr lvl="5" algn="ctr" rtl="0">
              <a:lnSpc>
                <a:spcPct val="100000"/>
              </a:lnSpc>
              <a:spcBef>
                <a:spcPts val="1600"/>
              </a:spcBef>
              <a:spcAft>
                <a:spcPts val="0"/>
              </a:spcAft>
              <a:buNone/>
              <a:defRPr>
                <a:solidFill>
                  <a:srgbClr val="466269"/>
                </a:solidFill>
              </a:defRPr>
            </a:lvl6pPr>
            <a:lvl7pPr lvl="6" algn="ctr" rtl="0">
              <a:lnSpc>
                <a:spcPct val="100000"/>
              </a:lnSpc>
              <a:spcBef>
                <a:spcPts val="1600"/>
              </a:spcBef>
              <a:spcAft>
                <a:spcPts val="0"/>
              </a:spcAft>
              <a:buNone/>
              <a:defRPr>
                <a:solidFill>
                  <a:srgbClr val="466269"/>
                </a:solidFill>
              </a:defRPr>
            </a:lvl7pPr>
            <a:lvl8pPr lvl="7" algn="ctr" rtl="0">
              <a:lnSpc>
                <a:spcPct val="100000"/>
              </a:lnSpc>
              <a:spcBef>
                <a:spcPts val="1600"/>
              </a:spcBef>
              <a:spcAft>
                <a:spcPts val="0"/>
              </a:spcAft>
              <a:buNone/>
              <a:defRPr>
                <a:solidFill>
                  <a:srgbClr val="466269"/>
                </a:solidFill>
              </a:defRPr>
            </a:lvl8pPr>
            <a:lvl9pPr lvl="8" algn="ctr" rtl="0">
              <a:lnSpc>
                <a:spcPct val="100000"/>
              </a:lnSpc>
              <a:spcBef>
                <a:spcPts val="1600"/>
              </a:spcBef>
              <a:spcAft>
                <a:spcPts val="1600"/>
              </a:spcAft>
              <a:buNone/>
              <a:defRPr>
                <a:solidFill>
                  <a:srgbClr val="466269"/>
                </a:solidFill>
              </a:defRPr>
            </a:lvl9pPr>
          </a:lstStyle>
          <a:p>
            <a:endParaRPr/>
          </a:p>
        </p:txBody>
      </p:sp>
      <p:sp>
        <p:nvSpPr>
          <p:cNvPr id="66" name="Google Shape;66;p12"/>
          <p:cNvSpPr txBox="1">
            <a:spLocks noGrp="1"/>
          </p:cNvSpPr>
          <p:nvPr>
            <p:ph type="ctrTitle" idx="4"/>
          </p:nvPr>
        </p:nvSpPr>
        <p:spPr>
          <a:xfrm>
            <a:off x="1420950" y="339400"/>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2">
  <p:cSld name="TITLE_1_1_1_1_1_1_4">
    <p:bg>
      <p:bgPr>
        <a:no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ctrTitle"/>
          </p:nvPr>
        </p:nvSpPr>
        <p:spPr>
          <a:xfrm>
            <a:off x="1420950" y="339400"/>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4" name="Google Shape;74;p14"/>
          <p:cNvSpPr txBox="1">
            <a:spLocks noGrp="1"/>
          </p:cNvSpPr>
          <p:nvPr>
            <p:ph type="subTitle" idx="1"/>
          </p:nvPr>
        </p:nvSpPr>
        <p:spPr>
          <a:xfrm>
            <a:off x="5330756" y="1444125"/>
            <a:ext cx="2989500" cy="577800"/>
          </a:xfrm>
          <a:prstGeom prst="rect">
            <a:avLst/>
          </a:prstGeom>
        </p:spPr>
        <p:txBody>
          <a:bodyPr spcFirstLastPara="1" wrap="square" lIns="91425" tIns="198000" rIns="91425" bIns="0" anchor="ctr" anchorCtr="0">
            <a:noAutofit/>
          </a:bodyPr>
          <a:lstStyle>
            <a:lvl1pPr lvl="0" rtl="0">
              <a:lnSpc>
                <a:spcPct val="100000"/>
              </a:lnSpc>
              <a:spcBef>
                <a:spcPts val="0"/>
              </a:spcBef>
              <a:spcAft>
                <a:spcPts val="0"/>
              </a:spcAft>
              <a:buNone/>
              <a:defRPr>
                <a:solidFill>
                  <a:srgbClr val="466269"/>
                </a:solidFill>
              </a:defRPr>
            </a:lvl1pPr>
            <a:lvl2pPr lvl="1" rtl="0">
              <a:lnSpc>
                <a:spcPct val="100000"/>
              </a:lnSpc>
              <a:spcBef>
                <a:spcPts val="1600"/>
              </a:spcBef>
              <a:spcAft>
                <a:spcPts val="0"/>
              </a:spcAft>
              <a:buNone/>
              <a:defRPr>
                <a:solidFill>
                  <a:srgbClr val="466269"/>
                </a:solidFill>
              </a:defRPr>
            </a:lvl2pPr>
            <a:lvl3pPr lvl="2" rtl="0">
              <a:lnSpc>
                <a:spcPct val="100000"/>
              </a:lnSpc>
              <a:spcBef>
                <a:spcPts val="1600"/>
              </a:spcBef>
              <a:spcAft>
                <a:spcPts val="0"/>
              </a:spcAft>
              <a:buNone/>
              <a:defRPr>
                <a:solidFill>
                  <a:srgbClr val="466269"/>
                </a:solidFill>
              </a:defRPr>
            </a:lvl3pPr>
            <a:lvl4pPr lvl="3" rtl="0">
              <a:lnSpc>
                <a:spcPct val="100000"/>
              </a:lnSpc>
              <a:spcBef>
                <a:spcPts val="1600"/>
              </a:spcBef>
              <a:spcAft>
                <a:spcPts val="0"/>
              </a:spcAft>
              <a:buNone/>
              <a:defRPr>
                <a:solidFill>
                  <a:srgbClr val="466269"/>
                </a:solidFill>
              </a:defRPr>
            </a:lvl4pPr>
            <a:lvl5pPr lvl="4" rtl="0">
              <a:lnSpc>
                <a:spcPct val="100000"/>
              </a:lnSpc>
              <a:spcBef>
                <a:spcPts val="1600"/>
              </a:spcBef>
              <a:spcAft>
                <a:spcPts val="0"/>
              </a:spcAft>
              <a:buNone/>
              <a:defRPr>
                <a:solidFill>
                  <a:srgbClr val="466269"/>
                </a:solidFill>
              </a:defRPr>
            </a:lvl5pPr>
            <a:lvl6pPr lvl="5" rtl="0">
              <a:lnSpc>
                <a:spcPct val="100000"/>
              </a:lnSpc>
              <a:spcBef>
                <a:spcPts val="1600"/>
              </a:spcBef>
              <a:spcAft>
                <a:spcPts val="0"/>
              </a:spcAft>
              <a:buNone/>
              <a:defRPr>
                <a:solidFill>
                  <a:srgbClr val="466269"/>
                </a:solidFill>
              </a:defRPr>
            </a:lvl6pPr>
            <a:lvl7pPr lvl="6" rtl="0">
              <a:lnSpc>
                <a:spcPct val="100000"/>
              </a:lnSpc>
              <a:spcBef>
                <a:spcPts val="1600"/>
              </a:spcBef>
              <a:spcAft>
                <a:spcPts val="0"/>
              </a:spcAft>
              <a:buNone/>
              <a:defRPr>
                <a:solidFill>
                  <a:srgbClr val="466269"/>
                </a:solidFill>
              </a:defRPr>
            </a:lvl7pPr>
            <a:lvl8pPr lvl="7" rtl="0">
              <a:lnSpc>
                <a:spcPct val="100000"/>
              </a:lnSpc>
              <a:spcBef>
                <a:spcPts val="1600"/>
              </a:spcBef>
              <a:spcAft>
                <a:spcPts val="0"/>
              </a:spcAft>
              <a:buNone/>
              <a:defRPr>
                <a:solidFill>
                  <a:srgbClr val="466269"/>
                </a:solidFill>
              </a:defRPr>
            </a:lvl8pPr>
            <a:lvl9pPr lvl="8" rtl="0">
              <a:lnSpc>
                <a:spcPct val="100000"/>
              </a:lnSpc>
              <a:spcBef>
                <a:spcPts val="1600"/>
              </a:spcBef>
              <a:spcAft>
                <a:spcPts val="1600"/>
              </a:spcAft>
              <a:buNone/>
              <a:defRPr>
                <a:solidFill>
                  <a:srgbClr val="466269"/>
                </a:solidFill>
              </a:defRPr>
            </a:lvl9pPr>
          </a:lstStyle>
          <a:p>
            <a:endParaRPr/>
          </a:p>
        </p:txBody>
      </p:sp>
      <p:sp>
        <p:nvSpPr>
          <p:cNvPr id="75" name="Google Shape;75;p14"/>
          <p:cNvSpPr txBox="1">
            <a:spLocks noGrp="1"/>
          </p:cNvSpPr>
          <p:nvPr>
            <p:ph type="subTitle" idx="2"/>
          </p:nvPr>
        </p:nvSpPr>
        <p:spPr>
          <a:xfrm>
            <a:off x="5330756" y="2282850"/>
            <a:ext cx="2989500" cy="577800"/>
          </a:xfrm>
          <a:prstGeom prst="rect">
            <a:avLst/>
          </a:prstGeom>
        </p:spPr>
        <p:txBody>
          <a:bodyPr spcFirstLastPara="1" wrap="square" lIns="91425" tIns="198000" rIns="91425" bIns="0" anchor="ctr" anchorCtr="0">
            <a:noAutofit/>
          </a:bodyPr>
          <a:lstStyle>
            <a:lvl1pPr lvl="0" rtl="0">
              <a:lnSpc>
                <a:spcPct val="100000"/>
              </a:lnSpc>
              <a:spcBef>
                <a:spcPts val="0"/>
              </a:spcBef>
              <a:spcAft>
                <a:spcPts val="0"/>
              </a:spcAft>
              <a:buNone/>
              <a:defRPr>
                <a:solidFill>
                  <a:srgbClr val="466269"/>
                </a:solidFill>
              </a:defRPr>
            </a:lvl1pPr>
            <a:lvl2pPr lvl="1" rtl="0">
              <a:lnSpc>
                <a:spcPct val="100000"/>
              </a:lnSpc>
              <a:spcBef>
                <a:spcPts val="1600"/>
              </a:spcBef>
              <a:spcAft>
                <a:spcPts val="0"/>
              </a:spcAft>
              <a:buNone/>
              <a:defRPr>
                <a:solidFill>
                  <a:srgbClr val="466269"/>
                </a:solidFill>
              </a:defRPr>
            </a:lvl2pPr>
            <a:lvl3pPr lvl="2" rtl="0">
              <a:lnSpc>
                <a:spcPct val="100000"/>
              </a:lnSpc>
              <a:spcBef>
                <a:spcPts val="1600"/>
              </a:spcBef>
              <a:spcAft>
                <a:spcPts val="0"/>
              </a:spcAft>
              <a:buNone/>
              <a:defRPr>
                <a:solidFill>
                  <a:srgbClr val="466269"/>
                </a:solidFill>
              </a:defRPr>
            </a:lvl3pPr>
            <a:lvl4pPr lvl="3" rtl="0">
              <a:lnSpc>
                <a:spcPct val="100000"/>
              </a:lnSpc>
              <a:spcBef>
                <a:spcPts val="1600"/>
              </a:spcBef>
              <a:spcAft>
                <a:spcPts val="0"/>
              </a:spcAft>
              <a:buNone/>
              <a:defRPr>
                <a:solidFill>
                  <a:srgbClr val="466269"/>
                </a:solidFill>
              </a:defRPr>
            </a:lvl4pPr>
            <a:lvl5pPr lvl="4" rtl="0">
              <a:lnSpc>
                <a:spcPct val="100000"/>
              </a:lnSpc>
              <a:spcBef>
                <a:spcPts val="1600"/>
              </a:spcBef>
              <a:spcAft>
                <a:spcPts val="0"/>
              </a:spcAft>
              <a:buNone/>
              <a:defRPr>
                <a:solidFill>
                  <a:srgbClr val="466269"/>
                </a:solidFill>
              </a:defRPr>
            </a:lvl5pPr>
            <a:lvl6pPr lvl="5" rtl="0">
              <a:lnSpc>
                <a:spcPct val="100000"/>
              </a:lnSpc>
              <a:spcBef>
                <a:spcPts val="1600"/>
              </a:spcBef>
              <a:spcAft>
                <a:spcPts val="0"/>
              </a:spcAft>
              <a:buNone/>
              <a:defRPr>
                <a:solidFill>
                  <a:srgbClr val="466269"/>
                </a:solidFill>
              </a:defRPr>
            </a:lvl6pPr>
            <a:lvl7pPr lvl="6" rtl="0">
              <a:lnSpc>
                <a:spcPct val="100000"/>
              </a:lnSpc>
              <a:spcBef>
                <a:spcPts val="1600"/>
              </a:spcBef>
              <a:spcAft>
                <a:spcPts val="0"/>
              </a:spcAft>
              <a:buNone/>
              <a:defRPr>
                <a:solidFill>
                  <a:srgbClr val="466269"/>
                </a:solidFill>
              </a:defRPr>
            </a:lvl7pPr>
            <a:lvl8pPr lvl="7" rtl="0">
              <a:lnSpc>
                <a:spcPct val="100000"/>
              </a:lnSpc>
              <a:spcBef>
                <a:spcPts val="1600"/>
              </a:spcBef>
              <a:spcAft>
                <a:spcPts val="0"/>
              </a:spcAft>
              <a:buNone/>
              <a:defRPr>
                <a:solidFill>
                  <a:srgbClr val="466269"/>
                </a:solidFill>
              </a:defRPr>
            </a:lvl8pPr>
            <a:lvl9pPr lvl="8" rtl="0">
              <a:lnSpc>
                <a:spcPct val="100000"/>
              </a:lnSpc>
              <a:spcBef>
                <a:spcPts val="1600"/>
              </a:spcBef>
              <a:spcAft>
                <a:spcPts val="1600"/>
              </a:spcAft>
              <a:buNone/>
              <a:defRPr>
                <a:solidFill>
                  <a:srgbClr val="466269"/>
                </a:solidFill>
              </a:defRPr>
            </a:lvl9pPr>
          </a:lstStyle>
          <a:p>
            <a:endParaRPr/>
          </a:p>
        </p:txBody>
      </p:sp>
      <p:sp>
        <p:nvSpPr>
          <p:cNvPr id="76" name="Google Shape;76;p14"/>
          <p:cNvSpPr txBox="1">
            <a:spLocks noGrp="1"/>
          </p:cNvSpPr>
          <p:nvPr>
            <p:ph type="subTitle" idx="3"/>
          </p:nvPr>
        </p:nvSpPr>
        <p:spPr>
          <a:xfrm>
            <a:off x="5330756" y="3121575"/>
            <a:ext cx="2989500" cy="577800"/>
          </a:xfrm>
          <a:prstGeom prst="rect">
            <a:avLst/>
          </a:prstGeom>
        </p:spPr>
        <p:txBody>
          <a:bodyPr spcFirstLastPara="1" wrap="square" lIns="91425" tIns="198000" rIns="91425" bIns="0" anchor="ctr" anchorCtr="0">
            <a:noAutofit/>
          </a:bodyPr>
          <a:lstStyle>
            <a:lvl1pPr lvl="0" rtl="0">
              <a:lnSpc>
                <a:spcPct val="100000"/>
              </a:lnSpc>
              <a:spcBef>
                <a:spcPts val="0"/>
              </a:spcBef>
              <a:spcAft>
                <a:spcPts val="0"/>
              </a:spcAft>
              <a:buNone/>
              <a:defRPr>
                <a:solidFill>
                  <a:srgbClr val="466269"/>
                </a:solidFill>
              </a:defRPr>
            </a:lvl1pPr>
            <a:lvl2pPr lvl="1" rtl="0">
              <a:lnSpc>
                <a:spcPct val="100000"/>
              </a:lnSpc>
              <a:spcBef>
                <a:spcPts val="1600"/>
              </a:spcBef>
              <a:spcAft>
                <a:spcPts val="0"/>
              </a:spcAft>
              <a:buNone/>
              <a:defRPr>
                <a:solidFill>
                  <a:srgbClr val="466269"/>
                </a:solidFill>
              </a:defRPr>
            </a:lvl2pPr>
            <a:lvl3pPr lvl="2" rtl="0">
              <a:lnSpc>
                <a:spcPct val="100000"/>
              </a:lnSpc>
              <a:spcBef>
                <a:spcPts val="1600"/>
              </a:spcBef>
              <a:spcAft>
                <a:spcPts val="0"/>
              </a:spcAft>
              <a:buNone/>
              <a:defRPr>
                <a:solidFill>
                  <a:srgbClr val="466269"/>
                </a:solidFill>
              </a:defRPr>
            </a:lvl3pPr>
            <a:lvl4pPr lvl="3" rtl="0">
              <a:lnSpc>
                <a:spcPct val="100000"/>
              </a:lnSpc>
              <a:spcBef>
                <a:spcPts val="1600"/>
              </a:spcBef>
              <a:spcAft>
                <a:spcPts val="0"/>
              </a:spcAft>
              <a:buNone/>
              <a:defRPr>
                <a:solidFill>
                  <a:srgbClr val="466269"/>
                </a:solidFill>
              </a:defRPr>
            </a:lvl4pPr>
            <a:lvl5pPr lvl="4" rtl="0">
              <a:lnSpc>
                <a:spcPct val="100000"/>
              </a:lnSpc>
              <a:spcBef>
                <a:spcPts val="1600"/>
              </a:spcBef>
              <a:spcAft>
                <a:spcPts val="0"/>
              </a:spcAft>
              <a:buNone/>
              <a:defRPr>
                <a:solidFill>
                  <a:srgbClr val="466269"/>
                </a:solidFill>
              </a:defRPr>
            </a:lvl5pPr>
            <a:lvl6pPr lvl="5" rtl="0">
              <a:lnSpc>
                <a:spcPct val="100000"/>
              </a:lnSpc>
              <a:spcBef>
                <a:spcPts val="1600"/>
              </a:spcBef>
              <a:spcAft>
                <a:spcPts val="0"/>
              </a:spcAft>
              <a:buNone/>
              <a:defRPr>
                <a:solidFill>
                  <a:srgbClr val="466269"/>
                </a:solidFill>
              </a:defRPr>
            </a:lvl6pPr>
            <a:lvl7pPr lvl="6" rtl="0">
              <a:lnSpc>
                <a:spcPct val="100000"/>
              </a:lnSpc>
              <a:spcBef>
                <a:spcPts val="1600"/>
              </a:spcBef>
              <a:spcAft>
                <a:spcPts val="0"/>
              </a:spcAft>
              <a:buNone/>
              <a:defRPr>
                <a:solidFill>
                  <a:srgbClr val="466269"/>
                </a:solidFill>
              </a:defRPr>
            </a:lvl7pPr>
            <a:lvl8pPr lvl="7" rtl="0">
              <a:lnSpc>
                <a:spcPct val="100000"/>
              </a:lnSpc>
              <a:spcBef>
                <a:spcPts val="1600"/>
              </a:spcBef>
              <a:spcAft>
                <a:spcPts val="0"/>
              </a:spcAft>
              <a:buNone/>
              <a:defRPr>
                <a:solidFill>
                  <a:srgbClr val="466269"/>
                </a:solidFill>
              </a:defRPr>
            </a:lvl8pPr>
            <a:lvl9pPr lvl="8" rtl="0">
              <a:lnSpc>
                <a:spcPct val="100000"/>
              </a:lnSpc>
              <a:spcBef>
                <a:spcPts val="1600"/>
              </a:spcBef>
              <a:spcAft>
                <a:spcPts val="1600"/>
              </a:spcAft>
              <a:buNone/>
              <a:defRPr>
                <a:solidFill>
                  <a:srgbClr val="466269"/>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UBTITLE 2">
  <p:cSld name="TITLE_1_1_1_1_1_1_1">
    <p:bg>
      <p:bgPr>
        <a:no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subTitle" idx="1"/>
          </p:nvPr>
        </p:nvSpPr>
        <p:spPr>
          <a:xfrm>
            <a:off x="1648900" y="2853688"/>
            <a:ext cx="2810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sz="1800">
                <a:solidFill>
                  <a:srgbClr val="466269"/>
                </a:solidFill>
              </a:defRPr>
            </a:lvl2pPr>
            <a:lvl3pPr lvl="2" algn="ctr" rtl="0">
              <a:lnSpc>
                <a:spcPct val="100000"/>
              </a:lnSpc>
              <a:spcBef>
                <a:spcPts val="1600"/>
              </a:spcBef>
              <a:spcAft>
                <a:spcPts val="0"/>
              </a:spcAft>
              <a:buNone/>
              <a:defRPr sz="1800">
                <a:solidFill>
                  <a:srgbClr val="466269"/>
                </a:solidFill>
              </a:defRPr>
            </a:lvl3pPr>
            <a:lvl4pPr lvl="3" algn="ctr" rtl="0">
              <a:lnSpc>
                <a:spcPct val="100000"/>
              </a:lnSpc>
              <a:spcBef>
                <a:spcPts val="1600"/>
              </a:spcBef>
              <a:spcAft>
                <a:spcPts val="0"/>
              </a:spcAft>
              <a:buNone/>
              <a:defRPr sz="1800">
                <a:solidFill>
                  <a:srgbClr val="466269"/>
                </a:solidFill>
              </a:defRPr>
            </a:lvl4pPr>
            <a:lvl5pPr lvl="4" algn="ctr" rtl="0">
              <a:lnSpc>
                <a:spcPct val="100000"/>
              </a:lnSpc>
              <a:spcBef>
                <a:spcPts val="1600"/>
              </a:spcBef>
              <a:spcAft>
                <a:spcPts val="0"/>
              </a:spcAft>
              <a:buNone/>
              <a:defRPr sz="1800">
                <a:solidFill>
                  <a:srgbClr val="466269"/>
                </a:solidFill>
              </a:defRPr>
            </a:lvl5pPr>
            <a:lvl6pPr lvl="5" algn="ctr" rtl="0">
              <a:lnSpc>
                <a:spcPct val="100000"/>
              </a:lnSpc>
              <a:spcBef>
                <a:spcPts val="1600"/>
              </a:spcBef>
              <a:spcAft>
                <a:spcPts val="0"/>
              </a:spcAft>
              <a:buNone/>
              <a:defRPr sz="1800">
                <a:solidFill>
                  <a:srgbClr val="466269"/>
                </a:solidFill>
              </a:defRPr>
            </a:lvl6pPr>
            <a:lvl7pPr lvl="6" algn="ctr" rtl="0">
              <a:lnSpc>
                <a:spcPct val="100000"/>
              </a:lnSpc>
              <a:spcBef>
                <a:spcPts val="1600"/>
              </a:spcBef>
              <a:spcAft>
                <a:spcPts val="0"/>
              </a:spcAft>
              <a:buNone/>
              <a:defRPr sz="1800">
                <a:solidFill>
                  <a:srgbClr val="466269"/>
                </a:solidFill>
              </a:defRPr>
            </a:lvl7pPr>
            <a:lvl8pPr lvl="7" algn="ctr" rtl="0">
              <a:lnSpc>
                <a:spcPct val="100000"/>
              </a:lnSpc>
              <a:spcBef>
                <a:spcPts val="1600"/>
              </a:spcBef>
              <a:spcAft>
                <a:spcPts val="0"/>
              </a:spcAft>
              <a:buNone/>
              <a:defRPr sz="1800">
                <a:solidFill>
                  <a:srgbClr val="466269"/>
                </a:solidFill>
              </a:defRPr>
            </a:lvl8pPr>
            <a:lvl9pPr lvl="8" algn="ctr" rtl="0">
              <a:lnSpc>
                <a:spcPct val="100000"/>
              </a:lnSpc>
              <a:spcBef>
                <a:spcPts val="1600"/>
              </a:spcBef>
              <a:spcAft>
                <a:spcPts val="1600"/>
              </a:spcAft>
              <a:buNone/>
              <a:defRPr sz="1800">
                <a:solidFill>
                  <a:srgbClr val="466269"/>
                </a:solidFill>
              </a:defRPr>
            </a:lvl9pPr>
          </a:lstStyle>
          <a:p>
            <a:endParaRPr/>
          </a:p>
        </p:txBody>
      </p:sp>
      <p:sp>
        <p:nvSpPr>
          <p:cNvPr id="79" name="Google Shape;79;p15"/>
          <p:cNvSpPr txBox="1">
            <a:spLocks noGrp="1"/>
          </p:cNvSpPr>
          <p:nvPr>
            <p:ph type="ctrTitle"/>
          </p:nvPr>
        </p:nvSpPr>
        <p:spPr>
          <a:xfrm>
            <a:off x="109775" y="1712025"/>
            <a:ext cx="5888700" cy="1183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6000"/>
              <a:buNone/>
              <a:defRPr sz="6000">
                <a:solidFill>
                  <a:srgbClr val="466269"/>
                </a:solidFill>
              </a:defRPr>
            </a:lvl1pPr>
            <a:lvl2pPr lvl="1" algn="ctr" rtl="0">
              <a:spcBef>
                <a:spcPts val="0"/>
              </a:spcBef>
              <a:spcAft>
                <a:spcPts val="0"/>
              </a:spcAft>
              <a:buClr>
                <a:srgbClr val="466269"/>
              </a:buClr>
              <a:buSzPts val="6000"/>
              <a:buNone/>
              <a:defRPr sz="6000">
                <a:solidFill>
                  <a:srgbClr val="466269"/>
                </a:solidFill>
              </a:defRPr>
            </a:lvl2pPr>
            <a:lvl3pPr lvl="2" algn="ctr" rtl="0">
              <a:spcBef>
                <a:spcPts val="0"/>
              </a:spcBef>
              <a:spcAft>
                <a:spcPts val="0"/>
              </a:spcAft>
              <a:buClr>
                <a:srgbClr val="466269"/>
              </a:buClr>
              <a:buSzPts val="6000"/>
              <a:buNone/>
              <a:defRPr sz="6000">
                <a:solidFill>
                  <a:srgbClr val="466269"/>
                </a:solidFill>
              </a:defRPr>
            </a:lvl3pPr>
            <a:lvl4pPr lvl="3" algn="ctr" rtl="0">
              <a:spcBef>
                <a:spcPts val="0"/>
              </a:spcBef>
              <a:spcAft>
                <a:spcPts val="0"/>
              </a:spcAft>
              <a:buClr>
                <a:srgbClr val="466269"/>
              </a:buClr>
              <a:buSzPts val="6000"/>
              <a:buNone/>
              <a:defRPr sz="6000">
                <a:solidFill>
                  <a:srgbClr val="466269"/>
                </a:solidFill>
              </a:defRPr>
            </a:lvl4pPr>
            <a:lvl5pPr lvl="4" algn="ctr" rtl="0">
              <a:spcBef>
                <a:spcPts val="0"/>
              </a:spcBef>
              <a:spcAft>
                <a:spcPts val="0"/>
              </a:spcAft>
              <a:buClr>
                <a:srgbClr val="466269"/>
              </a:buClr>
              <a:buSzPts val="6000"/>
              <a:buNone/>
              <a:defRPr sz="6000">
                <a:solidFill>
                  <a:srgbClr val="466269"/>
                </a:solidFill>
              </a:defRPr>
            </a:lvl5pPr>
            <a:lvl6pPr lvl="5" algn="ctr" rtl="0">
              <a:spcBef>
                <a:spcPts val="0"/>
              </a:spcBef>
              <a:spcAft>
                <a:spcPts val="0"/>
              </a:spcAft>
              <a:buClr>
                <a:srgbClr val="466269"/>
              </a:buClr>
              <a:buSzPts val="6000"/>
              <a:buNone/>
              <a:defRPr sz="6000">
                <a:solidFill>
                  <a:srgbClr val="466269"/>
                </a:solidFill>
              </a:defRPr>
            </a:lvl6pPr>
            <a:lvl7pPr lvl="6" algn="ctr" rtl="0">
              <a:spcBef>
                <a:spcPts val="0"/>
              </a:spcBef>
              <a:spcAft>
                <a:spcPts val="0"/>
              </a:spcAft>
              <a:buClr>
                <a:srgbClr val="466269"/>
              </a:buClr>
              <a:buSzPts val="6000"/>
              <a:buNone/>
              <a:defRPr sz="6000">
                <a:solidFill>
                  <a:srgbClr val="466269"/>
                </a:solidFill>
              </a:defRPr>
            </a:lvl7pPr>
            <a:lvl8pPr lvl="7" algn="ctr" rtl="0">
              <a:spcBef>
                <a:spcPts val="0"/>
              </a:spcBef>
              <a:spcAft>
                <a:spcPts val="0"/>
              </a:spcAft>
              <a:buClr>
                <a:srgbClr val="466269"/>
              </a:buClr>
              <a:buSzPts val="6000"/>
              <a:buNone/>
              <a:defRPr sz="6000">
                <a:solidFill>
                  <a:srgbClr val="466269"/>
                </a:solidFill>
              </a:defRPr>
            </a:lvl8pPr>
            <a:lvl9pPr lvl="8" algn="ctr" rtl="0">
              <a:spcBef>
                <a:spcPts val="0"/>
              </a:spcBef>
              <a:spcAft>
                <a:spcPts val="0"/>
              </a:spcAft>
              <a:buClr>
                <a:srgbClr val="466269"/>
              </a:buClr>
              <a:buSzPts val="6000"/>
              <a:buNone/>
              <a:defRPr sz="6000">
                <a:solidFill>
                  <a:srgbClr val="46626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SUBTITLE 3">
  <p:cSld name="TITLE_1_1_1_1_1_1_1_1">
    <p:bg>
      <p:bgPr>
        <a:no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4758000" y="2045025"/>
            <a:ext cx="2783400" cy="393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66269"/>
              </a:buClr>
              <a:buSzPts val="1800"/>
              <a:buNone/>
              <a:defRPr sz="1800">
                <a:solidFill>
                  <a:srgbClr val="466269"/>
                </a:solidFill>
              </a:defRPr>
            </a:lvl1pPr>
            <a:lvl2pPr lvl="1" rtl="0">
              <a:spcBef>
                <a:spcPts val="0"/>
              </a:spcBef>
              <a:spcAft>
                <a:spcPts val="0"/>
              </a:spcAft>
              <a:buClr>
                <a:srgbClr val="466269"/>
              </a:buClr>
              <a:buSzPts val="1400"/>
              <a:buNone/>
              <a:defRPr sz="1400">
                <a:solidFill>
                  <a:srgbClr val="466269"/>
                </a:solidFill>
              </a:defRPr>
            </a:lvl2pPr>
            <a:lvl3pPr lvl="2" rtl="0">
              <a:spcBef>
                <a:spcPts val="0"/>
              </a:spcBef>
              <a:spcAft>
                <a:spcPts val="0"/>
              </a:spcAft>
              <a:buClr>
                <a:srgbClr val="466269"/>
              </a:buClr>
              <a:buSzPts val="1400"/>
              <a:buNone/>
              <a:defRPr sz="1400">
                <a:solidFill>
                  <a:srgbClr val="466269"/>
                </a:solidFill>
              </a:defRPr>
            </a:lvl3pPr>
            <a:lvl4pPr lvl="3" rtl="0">
              <a:spcBef>
                <a:spcPts val="0"/>
              </a:spcBef>
              <a:spcAft>
                <a:spcPts val="0"/>
              </a:spcAft>
              <a:buClr>
                <a:srgbClr val="466269"/>
              </a:buClr>
              <a:buSzPts val="1400"/>
              <a:buNone/>
              <a:defRPr sz="1400">
                <a:solidFill>
                  <a:srgbClr val="466269"/>
                </a:solidFill>
              </a:defRPr>
            </a:lvl4pPr>
            <a:lvl5pPr lvl="4" rtl="0">
              <a:spcBef>
                <a:spcPts val="0"/>
              </a:spcBef>
              <a:spcAft>
                <a:spcPts val="0"/>
              </a:spcAft>
              <a:buClr>
                <a:srgbClr val="466269"/>
              </a:buClr>
              <a:buSzPts val="1400"/>
              <a:buNone/>
              <a:defRPr sz="1400">
                <a:solidFill>
                  <a:srgbClr val="466269"/>
                </a:solidFill>
              </a:defRPr>
            </a:lvl5pPr>
            <a:lvl6pPr lvl="5" rtl="0">
              <a:spcBef>
                <a:spcPts val="0"/>
              </a:spcBef>
              <a:spcAft>
                <a:spcPts val="0"/>
              </a:spcAft>
              <a:buClr>
                <a:srgbClr val="466269"/>
              </a:buClr>
              <a:buSzPts val="1400"/>
              <a:buNone/>
              <a:defRPr sz="1400">
                <a:solidFill>
                  <a:srgbClr val="466269"/>
                </a:solidFill>
              </a:defRPr>
            </a:lvl6pPr>
            <a:lvl7pPr lvl="6" rtl="0">
              <a:spcBef>
                <a:spcPts val="0"/>
              </a:spcBef>
              <a:spcAft>
                <a:spcPts val="0"/>
              </a:spcAft>
              <a:buClr>
                <a:srgbClr val="466269"/>
              </a:buClr>
              <a:buSzPts val="1400"/>
              <a:buNone/>
              <a:defRPr sz="1400">
                <a:solidFill>
                  <a:srgbClr val="466269"/>
                </a:solidFill>
              </a:defRPr>
            </a:lvl7pPr>
            <a:lvl8pPr lvl="7" rtl="0">
              <a:spcBef>
                <a:spcPts val="0"/>
              </a:spcBef>
              <a:spcAft>
                <a:spcPts val="0"/>
              </a:spcAft>
              <a:buClr>
                <a:srgbClr val="466269"/>
              </a:buClr>
              <a:buSzPts val="1400"/>
              <a:buNone/>
              <a:defRPr sz="1400">
                <a:solidFill>
                  <a:srgbClr val="466269"/>
                </a:solidFill>
              </a:defRPr>
            </a:lvl8pPr>
            <a:lvl9pPr lvl="8" rtl="0">
              <a:spcBef>
                <a:spcPts val="0"/>
              </a:spcBef>
              <a:spcAft>
                <a:spcPts val="0"/>
              </a:spcAft>
              <a:buClr>
                <a:srgbClr val="466269"/>
              </a:buClr>
              <a:buSzPts val="1400"/>
              <a:buNone/>
              <a:defRPr sz="1400">
                <a:solidFill>
                  <a:srgbClr val="466269"/>
                </a:solidFill>
              </a:defRPr>
            </a:lvl9pPr>
          </a:lstStyle>
          <a:p>
            <a:endParaRPr/>
          </a:p>
        </p:txBody>
      </p:sp>
      <p:sp>
        <p:nvSpPr>
          <p:cNvPr id="82" name="Google Shape;82;p16"/>
          <p:cNvSpPr txBox="1">
            <a:spLocks noGrp="1"/>
          </p:cNvSpPr>
          <p:nvPr>
            <p:ph type="subTitle" idx="1"/>
          </p:nvPr>
        </p:nvSpPr>
        <p:spPr>
          <a:xfrm>
            <a:off x="4758000" y="2438625"/>
            <a:ext cx="2148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466269"/>
                </a:solidFill>
              </a:defRPr>
            </a:lvl1pPr>
            <a:lvl2pPr lvl="1" rtl="0">
              <a:lnSpc>
                <a:spcPct val="100000"/>
              </a:lnSpc>
              <a:spcBef>
                <a:spcPts val="1600"/>
              </a:spcBef>
              <a:spcAft>
                <a:spcPts val="0"/>
              </a:spcAft>
              <a:buNone/>
              <a:defRPr sz="1400">
                <a:solidFill>
                  <a:srgbClr val="466269"/>
                </a:solidFill>
              </a:defRPr>
            </a:lvl2pPr>
            <a:lvl3pPr lvl="2" rtl="0">
              <a:lnSpc>
                <a:spcPct val="100000"/>
              </a:lnSpc>
              <a:spcBef>
                <a:spcPts val="1600"/>
              </a:spcBef>
              <a:spcAft>
                <a:spcPts val="0"/>
              </a:spcAft>
              <a:buNone/>
              <a:defRPr sz="1400">
                <a:solidFill>
                  <a:srgbClr val="466269"/>
                </a:solidFill>
              </a:defRPr>
            </a:lvl3pPr>
            <a:lvl4pPr lvl="3" rtl="0">
              <a:lnSpc>
                <a:spcPct val="100000"/>
              </a:lnSpc>
              <a:spcBef>
                <a:spcPts val="1600"/>
              </a:spcBef>
              <a:spcAft>
                <a:spcPts val="0"/>
              </a:spcAft>
              <a:buNone/>
              <a:defRPr sz="1400">
                <a:solidFill>
                  <a:srgbClr val="466269"/>
                </a:solidFill>
              </a:defRPr>
            </a:lvl4pPr>
            <a:lvl5pPr lvl="4" rtl="0">
              <a:lnSpc>
                <a:spcPct val="100000"/>
              </a:lnSpc>
              <a:spcBef>
                <a:spcPts val="1600"/>
              </a:spcBef>
              <a:spcAft>
                <a:spcPts val="0"/>
              </a:spcAft>
              <a:buNone/>
              <a:defRPr sz="1400">
                <a:solidFill>
                  <a:srgbClr val="466269"/>
                </a:solidFill>
              </a:defRPr>
            </a:lvl5pPr>
            <a:lvl6pPr lvl="5" rtl="0">
              <a:lnSpc>
                <a:spcPct val="100000"/>
              </a:lnSpc>
              <a:spcBef>
                <a:spcPts val="1600"/>
              </a:spcBef>
              <a:spcAft>
                <a:spcPts val="0"/>
              </a:spcAft>
              <a:buNone/>
              <a:defRPr sz="1400">
                <a:solidFill>
                  <a:srgbClr val="466269"/>
                </a:solidFill>
              </a:defRPr>
            </a:lvl6pPr>
            <a:lvl7pPr lvl="6" rtl="0">
              <a:lnSpc>
                <a:spcPct val="100000"/>
              </a:lnSpc>
              <a:spcBef>
                <a:spcPts val="1600"/>
              </a:spcBef>
              <a:spcAft>
                <a:spcPts val="0"/>
              </a:spcAft>
              <a:buNone/>
              <a:defRPr sz="1400">
                <a:solidFill>
                  <a:srgbClr val="466269"/>
                </a:solidFill>
              </a:defRPr>
            </a:lvl7pPr>
            <a:lvl8pPr lvl="7" rtl="0">
              <a:lnSpc>
                <a:spcPct val="100000"/>
              </a:lnSpc>
              <a:spcBef>
                <a:spcPts val="1600"/>
              </a:spcBef>
              <a:spcAft>
                <a:spcPts val="0"/>
              </a:spcAft>
              <a:buNone/>
              <a:defRPr sz="1400">
                <a:solidFill>
                  <a:srgbClr val="466269"/>
                </a:solidFill>
              </a:defRPr>
            </a:lvl8pPr>
            <a:lvl9pPr lvl="8" rtl="0">
              <a:lnSpc>
                <a:spcPct val="100000"/>
              </a:lnSpc>
              <a:spcBef>
                <a:spcPts val="1600"/>
              </a:spcBef>
              <a:spcAft>
                <a:spcPts val="1600"/>
              </a:spcAft>
              <a:buNone/>
              <a:defRPr sz="1400">
                <a:solidFill>
                  <a:srgbClr val="46626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S">
  <p:cSld name="TITLE_1_1_1_1_1_1_1_1_1">
    <p:bg>
      <p:bgPr>
        <a:no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ctrTitle"/>
          </p:nvPr>
        </p:nvSpPr>
        <p:spPr>
          <a:xfrm>
            <a:off x="1263150" y="1614150"/>
            <a:ext cx="2783400" cy="393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66269"/>
              </a:buClr>
              <a:buSzPts val="1800"/>
              <a:buNone/>
              <a:defRPr sz="1800">
                <a:solidFill>
                  <a:srgbClr val="466269"/>
                </a:solidFill>
              </a:defRPr>
            </a:lvl1pPr>
            <a:lvl2pPr lvl="1" rtl="0">
              <a:spcBef>
                <a:spcPts val="0"/>
              </a:spcBef>
              <a:spcAft>
                <a:spcPts val="0"/>
              </a:spcAft>
              <a:buClr>
                <a:srgbClr val="466269"/>
              </a:buClr>
              <a:buSzPts val="1400"/>
              <a:buNone/>
              <a:defRPr sz="1400">
                <a:solidFill>
                  <a:srgbClr val="466269"/>
                </a:solidFill>
              </a:defRPr>
            </a:lvl2pPr>
            <a:lvl3pPr lvl="2" rtl="0">
              <a:spcBef>
                <a:spcPts val="0"/>
              </a:spcBef>
              <a:spcAft>
                <a:spcPts val="0"/>
              </a:spcAft>
              <a:buClr>
                <a:srgbClr val="466269"/>
              </a:buClr>
              <a:buSzPts val="1400"/>
              <a:buNone/>
              <a:defRPr sz="1400">
                <a:solidFill>
                  <a:srgbClr val="466269"/>
                </a:solidFill>
              </a:defRPr>
            </a:lvl3pPr>
            <a:lvl4pPr lvl="3" rtl="0">
              <a:spcBef>
                <a:spcPts val="0"/>
              </a:spcBef>
              <a:spcAft>
                <a:spcPts val="0"/>
              </a:spcAft>
              <a:buClr>
                <a:srgbClr val="466269"/>
              </a:buClr>
              <a:buSzPts val="1400"/>
              <a:buNone/>
              <a:defRPr sz="1400">
                <a:solidFill>
                  <a:srgbClr val="466269"/>
                </a:solidFill>
              </a:defRPr>
            </a:lvl4pPr>
            <a:lvl5pPr lvl="4" rtl="0">
              <a:spcBef>
                <a:spcPts val="0"/>
              </a:spcBef>
              <a:spcAft>
                <a:spcPts val="0"/>
              </a:spcAft>
              <a:buClr>
                <a:srgbClr val="466269"/>
              </a:buClr>
              <a:buSzPts val="1400"/>
              <a:buNone/>
              <a:defRPr sz="1400">
                <a:solidFill>
                  <a:srgbClr val="466269"/>
                </a:solidFill>
              </a:defRPr>
            </a:lvl5pPr>
            <a:lvl6pPr lvl="5" rtl="0">
              <a:spcBef>
                <a:spcPts val="0"/>
              </a:spcBef>
              <a:spcAft>
                <a:spcPts val="0"/>
              </a:spcAft>
              <a:buClr>
                <a:srgbClr val="466269"/>
              </a:buClr>
              <a:buSzPts val="1400"/>
              <a:buNone/>
              <a:defRPr sz="1400">
                <a:solidFill>
                  <a:srgbClr val="466269"/>
                </a:solidFill>
              </a:defRPr>
            </a:lvl6pPr>
            <a:lvl7pPr lvl="6" rtl="0">
              <a:spcBef>
                <a:spcPts val="0"/>
              </a:spcBef>
              <a:spcAft>
                <a:spcPts val="0"/>
              </a:spcAft>
              <a:buClr>
                <a:srgbClr val="466269"/>
              </a:buClr>
              <a:buSzPts val="1400"/>
              <a:buNone/>
              <a:defRPr sz="1400">
                <a:solidFill>
                  <a:srgbClr val="466269"/>
                </a:solidFill>
              </a:defRPr>
            </a:lvl7pPr>
            <a:lvl8pPr lvl="7" rtl="0">
              <a:spcBef>
                <a:spcPts val="0"/>
              </a:spcBef>
              <a:spcAft>
                <a:spcPts val="0"/>
              </a:spcAft>
              <a:buClr>
                <a:srgbClr val="466269"/>
              </a:buClr>
              <a:buSzPts val="1400"/>
              <a:buNone/>
              <a:defRPr sz="1400">
                <a:solidFill>
                  <a:srgbClr val="466269"/>
                </a:solidFill>
              </a:defRPr>
            </a:lvl8pPr>
            <a:lvl9pPr lvl="8" rtl="0">
              <a:spcBef>
                <a:spcPts val="0"/>
              </a:spcBef>
              <a:spcAft>
                <a:spcPts val="0"/>
              </a:spcAft>
              <a:buClr>
                <a:srgbClr val="466269"/>
              </a:buClr>
              <a:buSzPts val="1400"/>
              <a:buNone/>
              <a:defRPr sz="1400">
                <a:solidFill>
                  <a:srgbClr val="466269"/>
                </a:solidFill>
              </a:defRPr>
            </a:lvl9pPr>
          </a:lstStyle>
          <a:p>
            <a:endParaRPr/>
          </a:p>
        </p:txBody>
      </p:sp>
      <p:sp>
        <p:nvSpPr>
          <p:cNvPr id="85" name="Google Shape;85;p17"/>
          <p:cNvSpPr txBox="1">
            <a:spLocks noGrp="1"/>
          </p:cNvSpPr>
          <p:nvPr>
            <p:ph type="subTitle" idx="1"/>
          </p:nvPr>
        </p:nvSpPr>
        <p:spPr>
          <a:xfrm>
            <a:off x="1263150" y="2007750"/>
            <a:ext cx="2148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466269"/>
                </a:solidFill>
              </a:defRPr>
            </a:lvl1pPr>
            <a:lvl2pPr lvl="1" rtl="0">
              <a:lnSpc>
                <a:spcPct val="100000"/>
              </a:lnSpc>
              <a:spcBef>
                <a:spcPts val="1600"/>
              </a:spcBef>
              <a:spcAft>
                <a:spcPts val="0"/>
              </a:spcAft>
              <a:buNone/>
              <a:defRPr sz="1400">
                <a:solidFill>
                  <a:srgbClr val="466269"/>
                </a:solidFill>
              </a:defRPr>
            </a:lvl2pPr>
            <a:lvl3pPr lvl="2" rtl="0">
              <a:lnSpc>
                <a:spcPct val="100000"/>
              </a:lnSpc>
              <a:spcBef>
                <a:spcPts val="1600"/>
              </a:spcBef>
              <a:spcAft>
                <a:spcPts val="0"/>
              </a:spcAft>
              <a:buNone/>
              <a:defRPr sz="1400">
                <a:solidFill>
                  <a:srgbClr val="466269"/>
                </a:solidFill>
              </a:defRPr>
            </a:lvl3pPr>
            <a:lvl4pPr lvl="3" rtl="0">
              <a:lnSpc>
                <a:spcPct val="100000"/>
              </a:lnSpc>
              <a:spcBef>
                <a:spcPts val="1600"/>
              </a:spcBef>
              <a:spcAft>
                <a:spcPts val="0"/>
              </a:spcAft>
              <a:buNone/>
              <a:defRPr sz="1400">
                <a:solidFill>
                  <a:srgbClr val="466269"/>
                </a:solidFill>
              </a:defRPr>
            </a:lvl4pPr>
            <a:lvl5pPr lvl="4" rtl="0">
              <a:lnSpc>
                <a:spcPct val="100000"/>
              </a:lnSpc>
              <a:spcBef>
                <a:spcPts val="1600"/>
              </a:spcBef>
              <a:spcAft>
                <a:spcPts val="0"/>
              </a:spcAft>
              <a:buNone/>
              <a:defRPr sz="1400">
                <a:solidFill>
                  <a:srgbClr val="466269"/>
                </a:solidFill>
              </a:defRPr>
            </a:lvl5pPr>
            <a:lvl6pPr lvl="5" rtl="0">
              <a:lnSpc>
                <a:spcPct val="100000"/>
              </a:lnSpc>
              <a:spcBef>
                <a:spcPts val="1600"/>
              </a:spcBef>
              <a:spcAft>
                <a:spcPts val="0"/>
              </a:spcAft>
              <a:buNone/>
              <a:defRPr sz="1400">
                <a:solidFill>
                  <a:srgbClr val="466269"/>
                </a:solidFill>
              </a:defRPr>
            </a:lvl6pPr>
            <a:lvl7pPr lvl="6" rtl="0">
              <a:lnSpc>
                <a:spcPct val="100000"/>
              </a:lnSpc>
              <a:spcBef>
                <a:spcPts val="1600"/>
              </a:spcBef>
              <a:spcAft>
                <a:spcPts val="0"/>
              </a:spcAft>
              <a:buNone/>
              <a:defRPr sz="1400">
                <a:solidFill>
                  <a:srgbClr val="466269"/>
                </a:solidFill>
              </a:defRPr>
            </a:lvl7pPr>
            <a:lvl8pPr lvl="7" rtl="0">
              <a:lnSpc>
                <a:spcPct val="100000"/>
              </a:lnSpc>
              <a:spcBef>
                <a:spcPts val="1600"/>
              </a:spcBef>
              <a:spcAft>
                <a:spcPts val="0"/>
              </a:spcAft>
              <a:buNone/>
              <a:defRPr sz="1400">
                <a:solidFill>
                  <a:srgbClr val="466269"/>
                </a:solidFill>
              </a:defRPr>
            </a:lvl8pPr>
            <a:lvl9pPr lvl="8" rtl="0">
              <a:lnSpc>
                <a:spcPct val="100000"/>
              </a:lnSpc>
              <a:spcBef>
                <a:spcPts val="1600"/>
              </a:spcBef>
              <a:spcAft>
                <a:spcPts val="1600"/>
              </a:spcAft>
              <a:buNone/>
              <a:defRPr sz="1400">
                <a:solidFill>
                  <a:srgbClr val="466269"/>
                </a:solidFill>
              </a:defRPr>
            </a:lvl9pPr>
          </a:lstStyle>
          <a:p>
            <a:endParaRPr/>
          </a:p>
        </p:txBody>
      </p:sp>
      <p:sp>
        <p:nvSpPr>
          <p:cNvPr id="86" name="Google Shape;86;p17"/>
          <p:cNvSpPr txBox="1">
            <a:spLocks noGrp="1"/>
          </p:cNvSpPr>
          <p:nvPr>
            <p:ph type="ctrTitle" idx="2"/>
          </p:nvPr>
        </p:nvSpPr>
        <p:spPr>
          <a:xfrm>
            <a:off x="4590400" y="1614150"/>
            <a:ext cx="2783400" cy="393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66269"/>
              </a:buClr>
              <a:buSzPts val="1800"/>
              <a:buNone/>
              <a:defRPr sz="1800">
                <a:solidFill>
                  <a:srgbClr val="466269"/>
                </a:solidFill>
              </a:defRPr>
            </a:lvl1pPr>
            <a:lvl2pPr lvl="1" rtl="0">
              <a:spcBef>
                <a:spcPts val="0"/>
              </a:spcBef>
              <a:spcAft>
                <a:spcPts val="0"/>
              </a:spcAft>
              <a:buClr>
                <a:srgbClr val="466269"/>
              </a:buClr>
              <a:buSzPts val="1400"/>
              <a:buNone/>
              <a:defRPr sz="1400">
                <a:solidFill>
                  <a:srgbClr val="466269"/>
                </a:solidFill>
              </a:defRPr>
            </a:lvl2pPr>
            <a:lvl3pPr lvl="2" rtl="0">
              <a:spcBef>
                <a:spcPts val="0"/>
              </a:spcBef>
              <a:spcAft>
                <a:spcPts val="0"/>
              </a:spcAft>
              <a:buClr>
                <a:srgbClr val="466269"/>
              </a:buClr>
              <a:buSzPts val="1400"/>
              <a:buNone/>
              <a:defRPr sz="1400">
                <a:solidFill>
                  <a:srgbClr val="466269"/>
                </a:solidFill>
              </a:defRPr>
            </a:lvl3pPr>
            <a:lvl4pPr lvl="3" rtl="0">
              <a:spcBef>
                <a:spcPts val="0"/>
              </a:spcBef>
              <a:spcAft>
                <a:spcPts val="0"/>
              </a:spcAft>
              <a:buClr>
                <a:srgbClr val="466269"/>
              </a:buClr>
              <a:buSzPts val="1400"/>
              <a:buNone/>
              <a:defRPr sz="1400">
                <a:solidFill>
                  <a:srgbClr val="466269"/>
                </a:solidFill>
              </a:defRPr>
            </a:lvl4pPr>
            <a:lvl5pPr lvl="4" rtl="0">
              <a:spcBef>
                <a:spcPts val="0"/>
              </a:spcBef>
              <a:spcAft>
                <a:spcPts val="0"/>
              </a:spcAft>
              <a:buClr>
                <a:srgbClr val="466269"/>
              </a:buClr>
              <a:buSzPts val="1400"/>
              <a:buNone/>
              <a:defRPr sz="1400">
                <a:solidFill>
                  <a:srgbClr val="466269"/>
                </a:solidFill>
              </a:defRPr>
            </a:lvl5pPr>
            <a:lvl6pPr lvl="5" rtl="0">
              <a:spcBef>
                <a:spcPts val="0"/>
              </a:spcBef>
              <a:spcAft>
                <a:spcPts val="0"/>
              </a:spcAft>
              <a:buClr>
                <a:srgbClr val="466269"/>
              </a:buClr>
              <a:buSzPts val="1400"/>
              <a:buNone/>
              <a:defRPr sz="1400">
                <a:solidFill>
                  <a:srgbClr val="466269"/>
                </a:solidFill>
              </a:defRPr>
            </a:lvl6pPr>
            <a:lvl7pPr lvl="6" rtl="0">
              <a:spcBef>
                <a:spcPts val="0"/>
              </a:spcBef>
              <a:spcAft>
                <a:spcPts val="0"/>
              </a:spcAft>
              <a:buClr>
                <a:srgbClr val="466269"/>
              </a:buClr>
              <a:buSzPts val="1400"/>
              <a:buNone/>
              <a:defRPr sz="1400">
                <a:solidFill>
                  <a:srgbClr val="466269"/>
                </a:solidFill>
              </a:defRPr>
            </a:lvl7pPr>
            <a:lvl8pPr lvl="7" rtl="0">
              <a:spcBef>
                <a:spcPts val="0"/>
              </a:spcBef>
              <a:spcAft>
                <a:spcPts val="0"/>
              </a:spcAft>
              <a:buClr>
                <a:srgbClr val="466269"/>
              </a:buClr>
              <a:buSzPts val="1400"/>
              <a:buNone/>
              <a:defRPr sz="1400">
                <a:solidFill>
                  <a:srgbClr val="466269"/>
                </a:solidFill>
              </a:defRPr>
            </a:lvl8pPr>
            <a:lvl9pPr lvl="8" rtl="0">
              <a:spcBef>
                <a:spcPts val="0"/>
              </a:spcBef>
              <a:spcAft>
                <a:spcPts val="0"/>
              </a:spcAft>
              <a:buClr>
                <a:srgbClr val="466269"/>
              </a:buClr>
              <a:buSzPts val="1400"/>
              <a:buNone/>
              <a:defRPr sz="1400">
                <a:solidFill>
                  <a:srgbClr val="466269"/>
                </a:solidFill>
              </a:defRPr>
            </a:lvl9pPr>
          </a:lstStyle>
          <a:p>
            <a:endParaRPr/>
          </a:p>
        </p:txBody>
      </p:sp>
      <p:sp>
        <p:nvSpPr>
          <p:cNvPr id="87" name="Google Shape;87;p17"/>
          <p:cNvSpPr txBox="1">
            <a:spLocks noGrp="1"/>
          </p:cNvSpPr>
          <p:nvPr>
            <p:ph type="subTitle" idx="3"/>
          </p:nvPr>
        </p:nvSpPr>
        <p:spPr>
          <a:xfrm>
            <a:off x="4590400" y="2007750"/>
            <a:ext cx="2148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466269"/>
                </a:solidFill>
              </a:defRPr>
            </a:lvl1pPr>
            <a:lvl2pPr lvl="1" rtl="0">
              <a:lnSpc>
                <a:spcPct val="100000"/>
              </a:lnSpc>
              <a:spcBef>
                <a:spcPts val="1600"/>
              </a:spcBef>
              <a:spcAft>
                <a:spcPts val="0"/>
              </a:spcAft>
              <a:buNone/>
              <a:defRPr sz="1400">
                <a:solidFill>
                  <a:srgbClr val="466269"/>
                </a:solidFill>
              </a:defRPr>
            </a:lvl2pPr>
            <a:lvl3pPr lvl="2" rtl="0">
              <a:lnSpc>
                <a:spcPct val="100000"/>
              </a:lnSpc>
              <a:spcBef>
                <a:spcPts val="1600"/>
              </a:spcBef>
              <a:spcAft>
                <a:spcPts val="0"/>
              </a:spcAft>
              <a:buNone/>
              <a:defRPr sz="1400">
                <a:solidFill>
                  <a:srgbClr val="466269"/>
                </a:solidFill>
              </a:defRPr>
            </a:lvl3pPr>
            <a:lvl4pPr lvl="3" rtl="0">
              <a:lnSpc>
                <a:spcPct val="100000"/>
              </a:lnSpc>
              <a:spcBef>
                <a:spcPts val="1600"/>
              </a:spcBef>
              <a:spcAft>
                <a:spcPts val="0"/>
              </a:spcAft>
              <a:buNone/>
              <a:defRPr sz="1400">
                <a:solidFill>
                  <a:srgbClr val="466269"/>
                </a:solidFill>
              </a:defRPr>
            </a:lvl4pPr>
            <a:lvl5pPr lvl="4" rtl="0">
              <a:lnSpc>
                <a:spcPct val="100000"/>
              </a:lnSpc>
              <a:spcBef>
                <a:spcPts val="1600"/>
              </a:spcBef>
              <a:spcAft>
                <a:spcPts val="0"/>
              </a:spcAft>
              <a:buNone/>
              <a:defRPr sz="1400">
                <a:solidFill>
                  <a:srgbClr val="466269"/>
                </a:solidFill>
              </a:defRPr>
            </a:lvl5pPr>
            <a:lvl6pPr lvl="5" rtl="0">
              <a:lnSpc>
                <a:spcPct val="100000"/>
              </a:lnSpc>
              <a:spcBef>
                <a:spcPts val="1600"/>
              </a:spcBef>
              <a:spcAft>
                <a:spcPts val="0"/>
              </a:spcAft>
              <a:buNone/>
              <a:defRPr sz="1400">
                <a:solidFill>
                  <a:srgbClr val="466269"/>
                </a:solidFill>
              </a:defRPr>
            </a:lvl6pPr>
            <a:lvl7pPr lvl="6" rtl="0">
              <a:lnSpc>
                <a:spcPct val="100000"/>
              </a:lnSpc>
              <a:spcBef>
                <a:spcPts val="1600"/>
              </a:spcBef>
              <a:spcAft>
                <a:spcPts val="0"/>
              </a:spcAft>
              <a:buNone/>
              <a:defRPr sz="1400">
                <a:solidFill>
                  <a:srgbClr val="466269"/>
                </a:solidFill>
              </a:defRPr>
            </a:lvl7pPr>
            <a:lvl8pPr lvl="7" rtl="0">
              <a:lnSpc>
                <a:spcPct val="100000"/>
              </a:lnSpc>
              <a:spcBef>
                <a:spcPts val="1600"/>
              </a:spcBef>
              <a:spcAft>
                <a:spcPts val="0"/>
              </a:spcAft>
              <a:buNone/>
              <a:defRPr sz="1400">
                <a:solidFill>
                  <a:srgbClr val="466269"/>
                </a:solidFill>
              </a:defRPr>
            </a:lvl8pPr>
            <a:lvl9pPr lvl="8" rtl="0">
              <a:lnSpc>
                <a:spcPct val="100000"/>
              </a:lnSpc>
              <a:spcBef>
                <a:spcPts val="1600"/>
              </a:spcBef>
              <a:spcAft>
                <a:spcPts val="1600"/>
              </a:spcAft>
              <a:buNone/>
              <a:defRPr sz="1400">
                <a:solidFill>
                  <a:srgbClr val="466269"/>
                </a:solidFill>
              </a:defRPr>
            </a:lvl9pPr>
          </a:lstStyle>
          <a:p>
            <a:endParaRPr/>
          </a:p>
        </p:txBody>
      </p:sp>
      <p:sp>
        <p:nvSpPr>
          <p:cNvPr id="88" name="Google Shape;88;p17"/>
          <p:cNvSpPr txBox="1">
            <a:spLocks noGrp="1"/>
          </p:cNvSpPr>
          <p:nvPr>
            <p:ph type="ctrTitle" idx="4"/>
          </p:nvPr>
        </p:nvSpPr>
        <p:spPr>
          <a:xfrm>
            <a:off x="1420950" y="339400"/>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SUBTITLE 4">
  <p:cSld name="CUSTOM">
    <p:bg>
      <p:bgPr>
        <a:no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subTitle" idx="1"/>
          </p:nvPr>
        </p:nvSpPr>
        <p:spPr>
          <a:xfrm>
            <a:off x="3978050" y="2438625"/>
            <a:ext cx="3097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466269"/>
                </a:solidFill>
              </a:defRPr>
            </a:lvl1pPr>
            <a:lvl2pPr lvl="1" rtl="0">
              <a:lnSpc>
                <a:spcPct val="100000"/>
              </a:lnSpc>
              <a:spcBef>
                <a:spcPts val="1600"/>
              </a:spcBef>
              <a:spcAft>
                <a:spcPts val="0"/>
              </a:spcAft>
              <a:buNone/>
              <a:defRPr sz="1400">
                <a:solidFill>
                  <a:srgbClr val="466269"/>
                </a:solidFill>
              </a:defRPr>
            </a:lvl2pPr>
            <a:lvl3pPr lvl="2" rtl="0">
              <a:lnSpc>
                <a:spcPct val="100000"/>
              </a:lnSpc>
              <a:spcBef>
                <a:spcPts val="1600"/>
              </a:spcBef>
              <a:spcAft>
                <a:spcPts val="0"/>
              </a:spcAft>
              <a:buNone/>
              <a:defRPr sz="1400">
                <a:solidFill>
                  <a:srgbClr val="466269"/>
                </a:solidFill>
              </a:defRPr>
            </a:lvl3pPr>
            <a:lvl4pPr lvl="3" rtl="0">
              <a:lnSpc>
                <a:spcPct val="100000"/>
              </a:lnSpc>
              <a:spcBef>
                <a:spcPts val="1600"/>
              </a:spcBef>
              <a:spcAft>
                <a:spcPts val="0"/>
              </a:spcAft>
              <a:buNone/>
              <a:defRPr sz="1400">
                <a:solidFill>
                  <a:srgbClr val="466269"/>
                </a:solidFill>
              </a:defRPr>
            </a:lvl4pPr>
            <a:lvl5pPr lvl="4" rtl="0">
              <a:lnSpc>
                <a:spcPct val="100000"/>
              </a:lnSpc>
              <a:spcBef>
                <a:spcPts val="1600"/>
              </a:spcBef>
              <a:spcAft>
                <a:spcPts val="0"/>
              </a:spcAft>
              <a:buNone/>
              <a:defRPr sz="1400">
                <a:solidFill>
                  <a:srgbClr val="466269"/>
                </a:solidFill>
              </a:defRPr>
            </a:lvl5pPr>
            <a:lvl6pPr lvl="5" rtl="0">
              <a:lnSpc>
                <a:spcPct val="100000"/>
              </a:lnSpc>
              <a:spcBef>
                <a:spcPts val="1600"/>
              </a:spcBef>
              <a:spcAft>
                <a:spcPts val="0"/>
              </a:spcAft>
              <a:buNone/>
              <a:defRPr sz="1400">
                <a:solidFill>
                  <a:srgbClr val="466269"/>
                </a:solidFill>
              </a:defRPr>
            </a:lvl6pPr>
            <a:lvl7pPr lvl="6" rtl="0">
              <a:lnSpc>
                <a:spcPct val="100000"/>
              </a:lnSpc>
              <a:spcBef>
                <a:spcPts val="1600"/>
              </a:spcBef>
              <a:spcAft>
                <a:spcPts val="0"/>
              </a:spcAft>
              <a:buNone/>
              <a:defRPr sz="1400">
                <a:solidFill>
                  <a:srgbClr val="466269"/>
                </a:solidFill>
              </a:defRPr>
            </a:lvl7pPr>
            <a:lvl8pPr lvl="7" rtl="0">
              <a:lnSpc>
                <a:spcPct val="100000"/>
              </a:lnSpc>
              <a:spcBef>
                <a:spcPts val="1600"/>
              </a:spcBef>
              <a:spcAft>
                <a:spcPts val="0"/>
              </a:spcAft>
              <a:buNone/>
              <a:defRPr sz="1400">
                <a:solidFill>
                  <a:srgbClr val="466269"/>
                </a:solidFill>
              </a:defRPr>
            </a:lvl8pPr>
            <a:lvl9pPr lvl="8" rtl="0">
              <a:lnSpc>
                <a:spcPct val="100000"/>
              </a:lnSpc>
              <a:spcBef>
                <a:spcPts val="1600"/>
              </a:spcBef>
              <a:spcAft>
                <a:spcPts val="1600"/>
              </a:spcAft>
              <a:buNone/>
              <a:defRPr sz="1400">
                <a:solidFill>
                  <a:srgbClr val="466269"/>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p:cSld name="CUSTOM_1">
    <p:bg>
      <p:bgPr>
        <a:noFill/>
        <a:effectLst/>
      </p:bgPr>
    </p:bg>
    <p:spTree>
      <p:nvGrpSpPr>
        <p:cNvPr id="1" name="Shape 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no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315388" y="2072050"/>
            <a:ext cx="2341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1800"/>
              <a:buNone/>
              <a:defRPr sz="1800">
                <a:solidFill>
                  <a:srgbClr val="466269"/>
                </a:solidFill>
              </a:defRPr>
            </a:lvl2pPr>
            <a:lvl3pPr lvl="2" algn="ctr" rtl="0">
              <a:spcBef>
                <a:spcPts val="0"/>
              </a:spcBef>
              <a:spcAft>
                <a:spcPts val="0"/>
              </a:spcAft>
              <a:buClr>
                <a:srgbClr val="466269"/>
              </a:buClr>
              <a:buSzPts val="1800"/>
              <a:buNone/>
              <a:defRPr sz="1800">
                <a:solidFill>
                  <a:srgbClr val="466269"/>
                </a:solidFill>
              </a:defRPr>
            </a:lvl3pPr>
            <a:lvl4pPr lvl="3" algn="ctr" rtl="0">
              <a:spcBef>
                <a:spcPts val="0"/>
              </a:spcBef>
              <a:spcAft>
                <a:spcPts val="0"/>
              </a:spcAft>
              <a:buClr>
                <a:srgbClr val="466269"/>
              </a:buClr>
              <a:buSzPts val="1800"/>
              <a:buNone/>
              <a:defRPr sz="1800">
                <a:solidFill>
                  <a:srgbClr val="466269"/>
                </a:solidFill>
              </a:defRPr>
            </a:lvl4pPr>
            <a:lvl5pPr lvl="4" algn="ctr" rtl="0">
              <a:spcBef>
                <a:spcPts val="0"/>
              </a:spcBef>
              <a:spcAft>
                <a:spcPts val="0"/>
              </a:spcAft>
              <a:buClr>
                <a:srgbClr val="466269"/>
              </a:buClr>
              <a:buSzPts val="1800"/>
              <a:buNone/>
              <a:defRPr sz="1800">
                <a:solidFill>
                  <a:srgbClr val="466269"/>
                </a:solidFill>
              </a:defRPr>
            </a:lvl5pPr>
            <a:lvl6pPr lvl="5" algn="ctr" rtl="0">
              <a:spcBef>
                <a:spcPts val="0"/>
              </a:spcBef>
              <a:spcAft>
                <a:spcPts val="0"/>
              </a:spcAft>
              <a:buClr>
                <a:srgbClr val="466269"/>
              </a:buClr>
              <a:buSzPts val="1800"/>
              <a:buNone/>
              <a:defRPr sz="1800">
                <a:solidFill>
                  <a:srgbClr val="466269"/>
                </a:solidFill>
              </a:defRPr>
            </a:lvl6pPr>
            <a:lvl7pPr lvl="6" algn="ctr" rtl="0">
              <a:spcBef>
                <a:spcPts val="0"/>
              </a:spcBef>
              <a:spcAft>
                <a:spcPts val="0"/>
              </a:spcAft>
              <a:buClr>
                <a:srgbClr val="466269"/>
              </a:buClr>
              <a:buSzPts val="1800"/>
              <a:buNone/>
              <a:defRPr sz="1800">
                <a:solidFill>
                  <a:srgbClr val="466269"/>
                </a:solidFill>
              </a:defRPr>
            </a:lvl7pPr>
            <a:lvl8pPr lvl="7" algn="ctr" rtl="0">
              <a:spcBef>
                <a:spcPts val="0"/>
              </a:spcBef>
              <a:spcAft>
                <a:spcPts val="0"/>
              </a:spcAft>
              <a:buClr>
                <a:srgbClr val="466269"/>
              </a:buClr>
              <a:buSzPts val="1800"/>
              <a:buNone/>
              <a:defRPr sz="1800">
                <a:solidFill>
                  <a:srgbClr val="466269"/>
                </a:solidFill>
              </a:defRPr>
            </a:lvl8pPr>
            <a:lvl9pPr lvl="8" algn="ctr" rtl="0">
              <a:spcBef>
                <a:spcPts val="0"/>
              </a:spcBef>
              <a:spcAft>
                <a:spcPts val="0"/>
              </a:spcAft>
              <a:buClr>
                <a:srgbClr val="466269"/>
              </a:buClr>
              <a:buSzPts val="1800"/>
              <a:buNone/>
              <a:defRPr sz="1800">
                <a:solidFill>
                  <a:srgbClr val="466269"/>
                </a:solidFill>
              </a:defRPr>
            </a:lvl9pPr>
          </a:lstStyle>
          <a:p>
            <a:endParaRPr/>
          </a:p>
        </p:txBody>
      </p:sp>
      <p:sp>
        <p:nvSpPr>
          <p:cNvPr id="13" name="Google Shape;13;p3"/>
          <p:cNvSpPr txBox="1">
            <a:spLocks noGrp="1"/>
          </p:cNvSpPr>
          <p:nvPr>
            <p:ph type="title" idx="2" hasCustomPrompt="1"/>
          </p:nvPr>
        </p:nvSpPr>
        <p:spPr>
          <a:xfrm>
            <a:off x="2924688" y="1590625"/>
            <a:ext cx="1123200" cy="57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466269"/>
              </a:buClr>
              <a:buSzPts val="3000"/>
              <a:buNone/>
              <a:defRPr sz="3000">
                <a:solidFill>
                  <a:srgbClr val="466269"/>
                </a:solidFill>
              </a:defRPr>
            </a:lvl1pPr>
            <a:lvl2pPr lvl="1"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ctrTitle" idx="3"/>
          </p:nvPr>
        </p:nvSpPr>
        <p:spPr>
          <a:xfrm>
            <a:off x="4486813" y="2072050"/>
            <a:ext cx="2341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1800"/>
              <a:buNone/>
              <a:defRPr sz="1800">
                <a:solidFill>
                  <a:srgbClr val="466269"/>
                </a:solidFill>
              </a:defRPr>
            </a:lvl2pPr>
            <a:lvl3pPr lvl="2" algn="ctr" rtl="0">
              <a:spcBef>
                <a:spcPts val="0"/>
              </a:spcBef>
              <a:spcAft>
                <a:spcPts val="0"/>
              </a:spcAft>
              <a:buClr>
                <a:srgbClr val="466269"/>
              </a:buClr>
              <a:buSzPts val="1800"/>
              <a:buNone/>
              <a:defRPr sz="1800">
                <a:solidFill>
                  <a:srgbClr val="466269"/>
                </a:solidFill>
              </a:defRPr>
            </a:lvl3pPr>
            <a:lvl4pPr lvl="3" algn="ctr" rtl="0">
              <a:spcBef>
                <a:spcPts val="0"/>
              </a:spcBef>
              <a:spcAft>
                <a:spcPts val="0"/>
              </a:spcAft>
              <a:buClr>
                <a:srgbClr val="466269"/>
              </a:buClr>
              <a:buSzPts val="1800"/>
              <a:buNone/>
              <a:defRPr sz="1800">
                <a:solidFill>
                  <a:srgbClr val="466269"/>
                </a:solidFill>
              </a:defRPr>
            </a:lvl4pPr>
            <a:lvl5pPr lvl="4" algn="ctr" rtl="0">
              <a:spcBef>
                <a:spcPts val="0"/>
              </a:spcBef>
              <a:spcAft>
                <a:spcPts val="0"/>
              </a:spcAft>
              <a:buClr>
                <a:srgbClr val="466269"/>
              </a:buClr>
              <a:buSzPts val="1800"/>
              <a:buNone/>
              <a:defRPr sz="1800">
                <a:solidFill>
                  <a:srgbClr val="466269"/>
                </a:solidFill>
              </a:defRPr>
            </a:lvl5pPr>
            <a:lvl6pPr lvl="5" algn="ctr" rtl="0">
              <a:spcBef>
                <a:spcPts val="0"/>
              </a:spcBef>
              <a:spcAft>
                <a:spcPts val="0"/>
              </a:spcAft>
              <a:buClr>
                <a:srgbClr val="466269"/>
              </a:buClr>
              <a:buSzPts val="1800"/>
              <a:buNone/>
              <a:defRPr sz="1800">
                <a:solidFill>
                  <a:srgbClr val="466269"/>
                </a:solidFill>
              </a:defRPr>
            </a:lvl6pPr>
            <a:lvl7pPr lvl="6" algn="ctr" rtl="0">
              <a:spcBef>
                <a:spcPts val="0"/>
              </a:spcBef>
              <a:spcAft>
                <a:spcPts val="0"/>
              </a:spcAft>
              <a:buClr>
                <a:srgbClr val="466269"/>
              </a:buClr>
              <a:buSzPts val="1800"/>
              <a:buNone/>
              <a:defRPr sz="1800">
                <a:solidFill>
                  <a:srgbClr val="466269"/>
                </a:solidFill>
              </a:defRPr>
            </a:lvl7pPr>
            <a:lvl8pPr lvl="7" algn="ctr" rtl="0">
              <a:spcBef>
                <a:spcPts val="0"/>
              </a:spcBef>
              <a:spcAft>
                <a:spcPts val="0"/>
              </a:spcAft>
              <a:buClr>
                <a:srgbClr val="466269"/>
              </a:buClr>
              <a:buSzPts val="1800"/>
              <a:buNone/>
              <a:defRPr sz="1800">
                <a:solidFill>
                  <a:srgbClr val="466269"/>
                </a:solidFill>
              </a:defRPr>
            </a:lvl8pPr>
            <a:lvl9pPr lvl="8" algn="ctr" rtl="0">
              <a:spcBef>
                <a:spcPts val="0"/>
              </a:spcBef>
              <a:spcAft>
                <a:spcPts val="0"/>
              </a:spcAft>
              <a:buClr>
                <a:srgbClr val="466269"/>
              </a:buClr>
              <a:buSzPts val="1800"/>
              <a:buNone/>
              <a:defRPr sz="1800">
                <a:solidFill>
                  <a:srgbClr val="466269"/>
                </a:solidFill>
              </a:defRPr>
            </a:lvl9pPr>
          </a:lstStyle>
          <a:p>
            <a:endParaRPr/>
          </a:p>
        </p:txBody>
      </p:sp>
      <p:sp>
        <p:nvSpPr>
          <p:cNvPr id="15" name="Google Shape;15;p3"/>
          <p:cNvSpPr txBox="1">
            <a:spLocks noGrp="1"/>
          </p:cNvSpPr>
          <p:nvPr>
            <p:ph type="title" idx="4" hasCustomPrompt="1"/>
          </p:nvPr>
        </p:nvSpPr>
        <p:spPr>
          <a:xfrm>
            <a:off x="5096113" y="1590625"/>
            <a:ext cx="1123200" cy="57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466269"/>
              </a:buClr>
              <a:buSzPts val="3000"/>
              <a:buNone/>
              <a:defRPr sz="3000">
                <a:solidFill>
                  <a:srgbClr val="466269"/>
                </a:solidFill>
              </a:defRPr>
            </a:lvl1pPr>
            <a:lvl2pPr lvl="1"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5"/>
          </p:nvPr>
        </p:nvSpPr>
        <p:spPr>
          <a:xfrm>
            <a:off x="2315388" y="2975075"/>
            <a:ext cx="2341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1800"/>
              <a:buNone/>
              <a:defRPr sz="1800">
                <a:solidFill>
                  <a:srgbClr val="466269"/>
                </a:solidFill>
              </a:defRPr>
            </a:lvl2pPr>
            <a:lvl3pPr lvl="2" algn="ctr" rtl="0">
              <a:spcBef>
                <a:spcPts val="0"/>
              </a:spcBef>
              <a:spcAft>
                <a:spcPts val="0"/>
              </a:spcAft>
              <a:buClr>
                <a:srgbClr val="466269"/>
              </a:buClr>
              <a:buSzPts val="1800"/>
              <a:buNone/>
              <a:defRPr sz="1800">
                <a:solidFill>
                  <a:srgbClr val="466269"/>
                </a:solidFill>
              </a:defRPr>
            </a:lvl3pPr>
            <a:lvl4pPr lvl="3" algn="ctr" rtl="0">
              <a:spcBef>
                <a:spcPts val="0"/>
              </a:spcBef>
              <a:spcAft>
                <a:spcPts val="0"/>
              </a:spcAft>
              <a:buClr>
                <a:srgbClr val="466269"/>
              </a:buClr>
              <a:buSzPts val="1800"/>
              <a:buNone/>
              <a:defRPr sz="1800">
                <a:solidFill>
                  <a:srgbClr val="466269"/>
                </a:solidFill>
              </a:defRPr>
            </a:lvl4pPr>
            <a:lvl5pPr lvl="4" algn="ctr" rtl="0">
              <a:spcBef>
                <a:spcPts val="0"/>
              </a:spcBef>
              <a:spcAft>
                <a:spcPts val="0"/>
              </a:spcAft>
              <a:buClr>
                <a:srgbClr val="466269"/>
              </a:buClr>
              <a:buSzPts val="1800"/>
              <a:buNone/>
              <a:defRPr sz="1800">
                <a:solidFill>
                  <a:srgbClr val="466269"/>
                </a:solidFill>
              </a:defRPr>
            </a:lvl5pPr>
            <a:lvl6pPr lvl="5" algn="ctr" rtl="0">
              <a:spcBef>
                <a:spcPts val="0"/>
              </a:spcBef>
              <a:spcAft>
                <a:spcPts val="0"/>
              </a:spcAft>
              <a:buClr>
                <a:srgbClr val="466269"/>
              </a:buClr>
              <a:buSzPts val="1800"/>
              <a:buNone/>
              <a:defRPr sz="1800">
                <a:solidFill>
                  <a:srgbClr val="466269"/>
                </a:solidFill>
              </a:defRPr>
            </a:lvl6pPr>
            <a:lvl7pPr lvl="6" algn="ctr" rtl="0">
              <a:spcBef>
                <a:spcPts val="0"/>
              </a:spcBef>
              <a:spcAft>
                <a:spcPts val="0"/>
              </a:spcAft>
              <a:buClr>
                <a:srgbClr val="466269"/>
              </a:buClr>
              <a:buSzPts val="1800"/>
              <a:buNone/>
              <a:defRPr sz="1800">
                <a:solidFill>
                  <a:srgbClr val="466269"/>
                </a:solidFill>
              </a:defRPr>
            </a:lvl7pPr>
            <a:lvl8pPr lvl="7" algn="ctr" rtl="0">
              <a:spcBef>
                <a:spcPts val="0"/>
              </a:spcBef>
              <a:spcAft>
                <a:spcPts val="0"/>
              </a:spcAft>
              <a:buClr>
                <a:srgbClr val="466269"/>
              </a:buClr>
              <a:buSzPts val="1800"/>
              <a:buNone/>
              <a:defRPr sz="1800">
                <a:solidFill>
                  <a:srgbClr val="466269"/>
                </a:solidFill>
              </a:defRPr>
            </a:lvl8pPr>
            <a:lvl9pPr lvl="8" algn="ctr" rtl="0">
              <a:spcBef>
                <a:spcPts val="0"/>
              </a:spcBef>
              <a:spcAft>
                <a:spcPts val="0"/>
              </a:spcAft>
              <a:buClr>
                <a:srgbClr val="466269"/>
              </a:buClr>
              <a:buSzPts val="1800"/>
              <a:buNone/>
              <a:defRPr sz="1800">
                <a:solidFill>
                  <a:srgbClr val="466269"/>
                </a:solidFill>
              </a:defRPr>
            </a:lvl9pPr>
          </a:lstStyle>
          <a:p>
            <a:endParaRPr/>
          </a:p>
        </p:txBody>
      </p:sp>
      <p:sp>
        <p:nvSpPr>
          <p:cNvPr id="17" name="Google Shape;17;p3"/>
          <p:cNvSpPr txBox="1">
            <a:spLocks noGrp="1"/>
          </p:cNvSpPr>
          <p:nvPr>
            <p:ph type="title" idx="6" hasCustomPrompt="1"/>
          </p:nvPr>
        </p:nvSpPr>
        <p:spPr>
          <a:xfrm>
            <a:off x="2924688" y="2493650"/>
            <a:ext cx="1123200" cy="57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466269"/>
              </a:buClr>
              <a:buSzPts val="3000"/>
              <a:buNone/>
              <a:defRPr sz="3000">
                <a:solidFill>
                  <a:srgbClr val="466269"/>
                </a:solidFill>
              </a:defRPr>
            </a:lvl1pPr>
            <a:lvl2pPr lvl="1"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7"/>
          </p:nvPr>
        </p:nvSpPr>
        <p:spPr>
          <a:xfrm>
            <a:off x="4486813" y="2975075"/>
            <a:ext cx="2341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1800"/>
              <a:buNone/>
              <a:defRPr sz="1800">
                <a:solidFill>
                  <a:srgbClr val="466269"/>
                </a:solidFill>
              </a:defRPr>
            </a:lvl2pPr>
            <a:lvl3pPr lvl="2" algn="ctr" rtl="0">
              <a:spcBef>
                <a:spcPts val="0"/>
              </a:spcBef>
              <a:spcAft>
                <a:spcPts val="0"/>
              </a:spcAft>
              <a:buClr>
                <a:srgbClr val="466269"/>
              </a:buClr>
              <a:buSzPts val="1800"/>
              <a:buNone/>
              <a:defRPr sz="1800">
                <a:solidFill>
                  <a:srgbClr val="466269"/>
                </a:solidFill>
              </a:defRPr>
            </a:lvl3pPr>
            <a:lvl4pPr lvl="3" algn="ctr" rtl="0">
              <a:spcBef>
                <a:spcPts val="0"/>
              </a:spcBef>
              <a:spcAft>
                <a:spcPts val="0"/>
              </a:spcAft>
              <a:buClr>
                <a:srgbClr val="466269"/>
              </a:buClr>
              <a:buSzPts val="1800"/>
              <a:buNone/>
              <a:defRPr sz="1800">
                <a:solidFill>
                  <a:srgbClr val="466269"/>
                </a:solidFill>
              </a:defRPr>
            </a:lvl4pPr>
            <a:lvl5pPr lvl="4" algn="ctr" rtl="0">
              <a:spcBef>
                <a:spcPts val="0"/>
              </a:spcBef>
              <a:spcAft>
                <a:spcPts val="0"/>
              </a:spcAft>
              <a:buClr>
                <a:srgbClr val="466269"/>
              </a:buClr>
              <a:buSzPts val="1800"/>
              <a:buNone/>
              <a:defRPr sz="1800">
                <a:solidFill>
                  <a:srgbClr val="466269"/>
                </a:solidFill>
              </a:defRPr>
            </a:lvl5pPr>
            <a:lvl6pPr lvl="5" algn="ctr" rtl="0">
              <a:spcBef>
                <a:spcPts val="0"/>
              </a:spcBef>
              <a:spcAft>
                <a:spcPts val="0"/>
              </a:spcAft>
              <a:buClr>
                <a:srgbClr val="466269"/>
              </a:buClr>
              <a:buSzPts val="1800"/>
              <a:buNone/>
              <a:defRPr sz="1800">
                <a:solidFill>
                  <a:srgbClr val="466269"/>
                </a:solidFill>
              </a:defRPr>
            </a:lvl6pPr>
            <a:lvl7pPr lvl="6" algn="ctr" rtl="0">
              <a:spcBef>
                <a:spcPts val="0"/>
              </a:spcBef>
              <a:spcAft>
                <a:spcPts val="0"/>
              </a:spcAft>
              <a:buClr>
                <a:srgbClr val="466269"/>
              </a:buClr>
              <a:buSzPts val="1800"/>
              <a:buNone/>
              <a:defRPr sz="1800">
                <a:solidFill>
                  <a:srgbClr val="466269"/>
                </a:solidFill>
              </a:defRPr>
            </a:lvl7pPr>
            <a:lvl8pPr lvl="7" algn="ctr" rtl="0">
              <a:spcBef>
                <a:spcPts val="0"/>
              </a:spcBef>
              <a:spcAft>
                <a:spcPts val="0"/>
              </a:spcAft>
              <a:buClr>
                <a:srgbClr val="466269"/>
              </a:buClr>
              <a:buSzPts val="1800"/>
              <a:buNone/>
              <a:defRPr sz="1800">
                <a:solidFill>
                  <a:srgbClr val="466269"/>
                </a:solidFill>
              </a:defRPr>
            </a:lvl8pPr>
            <a:lvl9pPr lvl="8" algn="ctr" rtl="0">
              <a:spcBef>
                <a:spcPts val="0"/>
              </a:spcBef>
              <a:spcAft>
                <a:spcPts val="0"/>
              </a:spcAft>
              <a:buClr>
                <a:srgbClr val="466269"/>
              </a:buClr>
              <a:buSzPts val="1800"/>
              <a:buNone/>
              <a:defRPr sz="1800">
                <a:solidFill>
                  <a:srgbClr val="466269"/>
                </a:solidFill>
              </a:defRPr>
            </a:lvl9pPr>
          </a:lstStyle>
          <a:p>
            <a:endParaRPr/>
          </a:p>
        </p:txBody>
      </p:sp>
      <p:sp>
        <p:nvSpPr>
          <p:cNvPr id="19" name="Google Shape;19;p3"/>
          <p:cNvSpPr txBox="1">
            <a:spLocks noGrp="1"/>
          </p:cNvSpPr>
          <p:nvPr>
            <p:ph type="title" idx="8" hasCustomPrompt="1"/>
          </p:nvPr>
        </p:nvSpPr>
        <p:spPr>
          <a:xfrm>
            <a:off x="5096113" y="2493650"/>
            <a:ext cx="1123200" cy="57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466269"/>
              </a:buClr>
              <a:buSzPts val="3000"/>
              <a:buNone/>
              <a:defRPr sz="3000">
                <a:solidFill>
                  <a:srgbClr val="466269"/>
                </a:solidFill>
              </a:defRPr>
            </a:lvl1pPr>
            <a:lvl2pPr lvl="1"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66269"/>
              </a:buClr>
              <a:buSzPts val="3000"/>
              <a:buFont typeface="Fira Sans Extra Condensed Medium"/>
              <a:buNone/>
              <a:defRPr sz="3000">
                <a:solidFill>
                  <a:srgbClr val="46626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extLst>
    <p:ext uri="{DCECCB84-F9BA-43D5-87BE-67443E8EF086}">
      <p15:sldGuideLst xmlns:p15="http://schemas.microsoft.com/office/powerpoint/2012/main">
        <p15:guide id="1" orient="horz" pos="2009">
          <p15:clr>
            <a:srgbClr val="FA7B17"/>
          </p15:clr>
        </p15:guide>
        <p15:guide id="2" orient="horz" pos="1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CONTENT">
  <p:cSld name="TITLE_1_1">
    <p:bg>
      <p:bgPr>
        <a:no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subTitle" idx="1"/>
          </p:nvPr>
        </p:nvSpPr>
        <p:spPr>
          <a:xfrm flipH="1">
            <a:off x="2848475" y="2263275"/>
            <a:ext cx="3447000" cy="860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None/>
              <a:defRPr sz="1400">
                <a:solidFill>
                  <a:srgbClr val="466269"/>
                </a:solidFill>
              </a:defRPr>
            </a:lvl1pPr>
            <a:lvl2pPr lvl="1">
              <a:lnSpc>
                <a:spcPct val="100000"/>
              </a:lnSpc>
              <a:spcBef>
                <a:spcPts val="1600"/>
              </a:spcBef>
              <a:spcAft>
                <a:spcPts val="0"/>
              </a:spcAft>
              <a:buNone/>
              <a:defRPr sz="1400">
                <a:solidFill>
                  <a:srgbClr val="466269"/>
                </a:solidFill>
              </a:defRPr>
            </a:lvl2pPr>
            <a:lvl3pPr lvl="2">
              <a:lnSpc>
                <a:spcPct val="100000"/>
              </a:lnSpc>
              <a:spcBef>
                <a:spcPts val="1600"/>
              </a:spcBef>
              <a:spcAft>
                <a:spcPts val="0"/>
              </a:spcAft>
              <a:buNone/>
              <a:defRPr sz="1400">
                <a:solidFill>
                  <a:srgbClr val="466269"/>
                </a:solidFill>
              </a:defRPr>
            </a:lvl3pPr>
            <a:lvl4pPr lvl="3">
              <a:lnSpc>
                <a:spcPct val="100000"/>
              </a:lnSpc>
              <a:spcBef>
                <a:spcPts val="1600"/>
              </a:spcBef>
              <a:spcAft>
                <a:spcPts val="0"/>
              </a:spcAft>
              <a:buNone/>
              <a:defRPr sz="1400">
                <a:solidFill>
                  <a:srgbClr val="466269"/>
                </a:solidFill>
              </a:defRPr>
            </a:lvl4pPr>
            <a:lvl5pPr lvl="4">
              <a:lnSpc>
                <a:spcPct val="100000"/>
              </a:lnSpc>
              <a:spcBef>
                <a:spcPts val="1600"/>
              </a:spcBef>
              <a:spcAft>
                <a:spcPts val="0"/>
              </a:spcAft>
              <a:buNone/>
              <a:defRPr sz="1400">
                <a:solidFill>
                  <a:srgbClr val="466269"/>
                </a:solidFill>
              </a:defRPr>
            </a:lvl5pPr>
            <a:lvl6pPr lvl="5">
              <a:lnSpc>
                <a:spcPct val="100000"/>
              </a:lnSpc>
              <a:spcBef>
                <a:spcPts val="1600"/>
              </a:spcBef>
              <a:spcAft>
                <a:spcPts val="0"/>
              </a:spcAft>
              <a:buNone/>
              <a:defRPr sz="1400">
                <a:solidFill>
                  <a:srgbClr val="466269"/>
                </a:solidFill>
              </a:defRPr>
            </a:lvl6pPr>
            <a:lvl7pPr lvl="6">
              <a:lnSpc>
                <a:spcPct val="100000"/>
              </a:lnSpc>
              <a:spcBef>
                <a:spcPts val="1600"/>
              </a:spcBef>
              <a:spcAft>
                <a:spcPts val="0"/>
              </a:spcAft>
              <a:buNone/>
              <a:defRPr sz="1400">
                <a:solidFill>
                  <a:srgbClr val="466269"/>
                </a:solidFill>
              </a:defRPr>
            </a:lvl7pPr>
            <a:lvl8pPr lvl="7">
              <a:lnSpc>
                <a:spcPct val="100000"/>
              </a:lnSpc>
              <a:spcBef>
                <a:spcPts val="1600"/>
              </a:spcBef>
              <a:spcAft>
                <a:spcPts val="0"/>
              </a:spcAft>
              <a:buNone/>
              <a:defRPr sz="1400">
                <a:solidFill>
                  <a:srgbClr val="466269"/>
                </a:solidFill>
              </a:defRPr>
            </a:lvl8pPr>
            <a:lvl9pPr lvl="8">
              <a:lnSpc>
                <a:spcPct val="100000"/>
              </a:lnSpc>
              <a:spcBef>
                <a:spcPts val="1600"/>
              </a:spcBef>
              <a:spcAft>
                <a:spcPts val="1600"/>
              </a:spcAft>
              <a:buNone/>
              <a:defRPr sz="1400">
                <a:solidFill>
                  <a:srgbClr val="466269"/>
                </a:solidFill>
              </a:defRPr>
            </a:lvl9pPr>
          </a:lstStyle>
          <a:p>
            <a:endParaRPr/>
          </a:p>
        </p:txBody>
      </p:sp>
      <p:sp>
        <p:nvSpPr>
          <p:cNvPr id="22" name="Google Shape;22;p4"/>
          <p:cNvSpPr txBox="1">
            <a:spLocks noGrp="1"/>
          </p:cNvSpPr>
          <p:nvPr>
            <p:ph type="ctrTitle"/>
          </p:nvPr>
        </p:nvSpPr>
        <p:spPr>
          <a:xfrm>
            <a:off x="1420950" y="1603325"/>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2600"/>
              <a:buNone/>
              <a:defRPr sz="2600">
                <a:solidFill>
                  <a:srgbClr val="466269"/>
                </a:solidFill>
              </a:defRPr>
            </a:lvl1pPr>
            <a:lvl2pPr lvl="1" algn="ctr" rtl="0">
              <a:spcBef>
                <a:spcPts val="0"/>
              </a:spcBef>
              <a:spcAft>
                <a:spcPts val="0"/>
              </a:spcAft>
              <a:buClr>
                <a:srgbClr val="466269"/>
              </a:buClr>
              <a:buSzPts val="2600"/>
              <a:buNone/>
              <a:defRPr sz="2600">
                <a:solidFill>
                  <a:srgbClr val="466269"/>
                </a:solidFill>
              </a:defRPr>
            </a:lvl2pPr>
            <a:lvl3pPr lvl="2" algn="ctr" rtl="0">
              <a:spcBef>
                <a:spcPts val="0"/>
              </a:spcBef>
              <a:spcAft>
                <a:spcPts val="0"/>
              </a:spcAft>
              <a:buClr>
                <a:srgbClr val="466269"/>
              </a:buClr>
              <a:buSzPts val="2600"/>
              <a:buNone/>
              <a:defRPr sz="2600">
                <a:solidFill>
                  <a:srgbClr val="466269"/>
                </a:solidFill>
              </a:defRPr>
            </a:lvl3pPr>
            <a:lvl4pPr lvl="3" algn="ctr" rtl="0">
              <a:spcBef>
                <a:spcPts val="0"/>
              </a:spcBef>
              <a:spcAft>
                <a:spcPts val="0"/>
              </a:spcAft>
              <a:buClr>
                <a:srgbClr val="466269"/>
              </a:buClr>
              <a:buSzPts val="2600"/>
              <a:buNone/>
              <a:defRPr sz="2600">
                <a:solidFill>
                  <a:srgbClr val="466269"/>
                </a:solidFill>
              </a:defRPr>
            </a:lvl4pPr>
            <a:lvl5pPr lvl="4" algn="ctr" rtl="0">
              <a:spcBef>
                <a:spcPts val="0"/>
              </a:spcBef>
              <a:spcAft>
                <a:spcPts val="0"/>
              </a:spcAft>
              <a:buClr>
                <a:srgbClr val="466269"/>
              </a:buClr>
              <a:buSzPts val="2600"/>
              <a:buNone/>
              <a:defRPr sz="2600">
                <a:solidFill>
                  <a:srgbClr val="466269"/>
                </a:solidFill>
              </a:defRPr>
            </a:lvl5pPr>
            <a:lvl6pPr lvl="5" algn="ctr" rtl="0">
              <a:spcBef>
                <a:spcPts val="0"/>
              </a:spcBef>
              <a:spcAft>
                <a:spcPts val="0"/>
              </a:spcAft>
              <a:buClr>
                <a:srgbClr val="466269"/>
              </a:buClr>
              <a:buSzPts val="2600"/>
              <a:buNone/>
              <a:defRPr sz="2600">
                <a:solidFill>
                  <a:srgbClr val="466269"/>
                </a:solidFill>
              </a:defRPr>
            </a:lvl6pPr>
            <a:lvl7pPr lvl="6" algn="ctr" rtl="0">
              <a:spcBef>
                <a:spcPts val="0"/>
              </a:spcBef>
              <a:spcAft>
                <a:spcPts val="0"/>
              </a:spcAft>
              <a:buClr>
                <a:srgbClr val="466269"/>
              </a:buClr>
              <a:buSzPts val="2600"/>
              <a:buNone/>
              <a:defRPr sz="2600">
                <a:solidFill>
                  <a:srgbClr val="466269"/>
                </a:solidFill>
              </a:defRPr>
            </a:lvl7pPr>
            <a:lvl8pPr lvl="7" algn="ctr" rtl="0">
              <a:spcBef>
                <a:spcPts val="0"/>
              </a:spcBef>
              <a:spcAft>
                <a:spcPts val="0"/>
              </a:spcAft>
              <a:buClr>
                <a:srgbClr val="466269"/>
              </a:buClr>
              <a:buSzPts val="2600"/>
              <a:buNone/>
              <a:defRPr sz="2600">
                <a:solidFill>
                  <a:srgbClr val="466269"/>
                </a:solidFill>
              </a:defRPr>
            </a:lvl8pPr>
            <a:lvl9pPr lvl="8" algn="ctr" rtl="0">
              <a:spcBef>
                <a:spcPts val="0"/>
              </a:spcBef>
              <a:spcAft>
                <a:spcPts val="0"/>
              </a:spcAft>
              <a:buClr>
                <a:srgbClr val="466269"/>
              </a:buClr>
              <a:buSzPts val="2600"/>
              <a:buNone/>
              <a:defRPr sz="2600">
                <a:solidFill>
                  <a:srgbClr val="466269"/>
                </a:solidFill>
              </a:defRPr>
            </a:lvl9pPr>
          </a:lstStyle>
          <a:p>
            <a:endParaRPr/>
          </a:p>
        </p:txBody>
      </p:sp>
    </p:spTree>
  </p:cSld>
  <p:clrMapOvr>
    <a:masterClrMapping/>
  </p:clrMapOvr>
  <p:extLst>
    <p:ext uri="{DCECCB84-F9BA-43D5-87BE-67443E8EF086}">
      <p15:sldGuideLst xmlns:p15="http://schemas.microsoft.com/office/powerpoint/2012/main">
        <p15:guide id="1" orient="horz" pos="2381">
          <p15:clr>
            <a:srgbClr val="FA7B17"/>
          </p15:clr>
        </p15:guide>
        <p15:guide id="2" orient="horz" pos="144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_1">
    <p:bg>
      <p:bgPr>
        <a:no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ctrTitle"/>
          </p:nvPr>
        </p:nvSpPr>
        <p:spPr>
          <a:xfrm>
            <a:off x="3541876" y="3069075"/>
            <a:ext cx="28755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466269"/>
              </a:buClr>
              <a:buSzPts val="1400"/>
              <a:buNone/>
              <a:defRPr sz="1400">
                <a:solidFill>
                  <a:srgbClr val="466269"/>
                </a:solidFill>
              </a:defRPr>
            </a:lvl1pPr>
            <a:lvl2pPr lvl="1" algn="ctr" rtl="0">
              <a:spcBef>
                <a:spcPts val="0"/>
              </a:spcBef>
              <a:spcAft>
                <a:spcPts val="0"/>
              </a:spcAft>
              <a:buClr>
                <a:srgbClr val="466269"/>
              </a:buClr>
              <a:buSzPts val="1400"/>
              <a:buNone/>
              <a:defRPr sz="1400">
                <a:solidFill>
                  <a:srgbClr val="466269"/>
                </a:solidFill>
              </a:defRPr>
            </a:lvl2pPr>
            <a:lvl3pPr lvl="2" algn="ctr" rtl="0">
              <a:spcBef>
                <a:spcPts val="0"/>
              </a:spcBef>
              <a:spcAft>
                <a:spcPts val="0"/>
              </a:spcAft>
              <a:buClr>
                <a:srgbClr val="466269"/>
              </a:buClr>
              <a:buSzPts val="1400"/>
              <a:buNone/>
              <a:defRPr sz="1400">
                <a:solidFill>
                  <a:srgbClr val="466269"/>
                </a:solidFill>
              </a:defRPr>
            </a:lvl3pPr>
            <a:lvl4pPr lvl="3" algn="ctr" rtl="0">
              <a:spcBef>
                <a:spcPts val="0"/>
              </a:spcBef>
              <a:spcAft>
                <a:spcPts val="0"/>
              </a:spcAft>
              <a:buClr>
                <a:srgbClr val="466269"/>
              </a:buClr>
              <a:buSzPts val="1400"/>
              <a:buNone/>
              <a:defRPr sz="1400">
                <a:solidFill>
                  <a:srgbClr val="466269"/>
                </a:solidFill>
              </a:defRPr>
            </a:lvl4pPr>
            <a:lvl5pPr lvl="4" algn="ctr" rtl="0">
              <a:spcBef>
                <a:spcPts val="0"/>
              </a:spcBef>
              <a:spcAft>
                <a:spcPts val="0"/>
              </a:spcAft>
              <a:buClr>
                <a:srgbClr val="466269"/>
              </a:buClr>
              <a:buSzPts val="1400"/>
              <a:buNone/>
              <a:defRPr sz="1400">
                <a:solidFill>
                  <a:srgbClr val="466269"/>
                </a:solidFill>
              </a:defRPr>
            </a:lvl5pPr>
            <a:lvl6pPr lvl="5" algn="ctr" rtl="0">
              <a:spcBef>
                <a:spcPts val="0"/>
              </a:spcBef>
              <a:spcAft>
                <a:spcPts val="0"/>
              </a:spcAft>
              <a:buClr>
                <a:srgbClr val="466269"/>
              </a:buClr>
              <a:buSzPts val="1400"/>
              <a:buNone/>
              <a:defRPr sz="1400">
                <a:solidFill>
                  <a:srgbClr val="466269"/>
                </a:solidFill>
              </a:defRPr>
            </a:lvl6pPr>
            <a:lvl7pPr lvl="6" algn="ctr" rtl="0">
              <a:spcBef>
                <a:spcPts val="0"/>
              </a:spcBef>
              <a:spcAft>
                <a:spcPts val="0"/>
              </a:spcAft>
              <a:buClr>
                <a:srgbClr val="466269"/>
              </a:buClr>
              <a:buSzPts val="1400"/>
              <a:buNone/>
              <a:defRPr sz="1400">
                <a:solidFill>
                  <a:srgbClr val="466269"/>
                </a:solidFill>
              </a:defRPr>
            </a:lvl7pPr>
            <a:lvl8pPr lvl="7" algn="ctr" rtl="0">
              <a:spcBef>
                <a:spcPts val="0"/>
              </a:spcBef>
              <a:spcAft>
                <a:spcPts val="0"/>
              </a:spcAft>
              <a:buClr>
                <a:srgbClr val="466269"/>
              </a:buClr>
              <a:buSzPts val="1400"/>
              <a:buNone/>
              <a:defRPr sz="1400">
                <a:solidFill>
                  <a:srgbClr val="466269"/>
                </a:solidFill>
              </a:defRPr>
            </a:lvl8pPr>
            <a:lvl9pPr lvl="8" algn="ctr" rtl="0">
              <a:spcBef>
                <a:spcPts val="0"/>
              </a:spcBef>
              <a:spcAft>
                <a:spcPts val="0"/>
              </a:spcAft>
              <a:buClr>
                <a:srgbClr val="466269"/>
              </a:buClr>
              <a:buSzPts val="1400"/>
              <a:buNone/>
              <a:defRPr sz="1400">
                <a:solidFill>
                  <a:srgbClr val="466269"/>
                </a:solidFill>
              </a:defRPr>
            </a:lvl9pPr>
          </a:lstStyle>
          <a:p>
            <a:endParaRPr/>
          </a:p>
        </p:txBody>
      </p:sp>
      <p:sp>
        <p:nvSpPr>
          <p:cNvPr id="25" name="Google Shape;25;p5"/>
          <p:cNvSpPr txBox="1">
            <a:spLocks noGrp="1"/>
          </p:cNvSpPr>
          <p:nvPr>
            <p:ph type="subTitle" idx="1"/>
          </p:nvPr>
        </p:nvSpPr>
        <p:spPr>
          <a:xfrm>
            <a:off x="2515950" y="2698125"/>
            <a:ext cx="4112100" cy="57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466269"/>
                </a:solidFill>
              </a:defRPr>
            </a:lvl1pPr>
            <a:lvl2pPr lvl="1" algn="ctr" rtl="0">
              <a:lnSpc>
                <a:spcPct val="100000"/>
              </a:lnSpc>
              <a:spcBef>
                <a:spcPts val="1600"/>
              </a:spcBef>
              <a:spcAft>
                <a:spcPts val="0"/>
              </a:spcAft>
              <a:buNone/>
              <a:defRPr sz="1400">
                <a:solidFill>
                  <a:srgbClr val="466269"/>
                </a:solidFill>
              </a:defRPr>
            </a:lvl2pPr>
            <a:lvl3pPr lvl="2" algn="ctr" rtl="0">
              <a:lnSpc>
                <a:spcPct val="100000"/>
              </a:lnSpc>
              <a:spcBef>
                <a:spcPts val="1600"/>
              </a:spcBef>
              <a:spcAft>
                <a:spcPts val="0"/>
              </a:spcAft>
              <a:buNone/>
              <a:defRPr sz="1400">
                <a:solidFill>
                  <a:srgbClr val="466269"/>
                </a:solidFill>
              </a:defRPr>
            </a:lvl3pPr>
            <a:lvl4pPr lvl="3" algn="ctr" rtl="0">
              <a:lnSpc>
                <a:spcPct val="100000"/>
              </a:lnSpc>
              <a:spcBef>
                <a:spcPts val="1600"/>
              </a:spcBef>
              <a:spcAft>
                <a:spcPts val="0"/>
              </a:spcAft>
              <a:buNone/>
              <a:defRPr sz="1400">
                <a:solidFill>
                  <a:srgbClr val="466269"/>
                </a:solidFill>
              </a:defRPr>
            </a:lvl4pPr>
            <a:lvl5pPr lvl="4" algn="ctr" rtl="0">
              <a:lnSpc>
                <a:spcPct val="100000"/>
              </a:lnSpc>
              <a:spcBef>
                <a:spcPts val="1600"/>
              </a:spcBef>
              <a:spcAft>
                <a:spcPts val="0"/>
              </a:spcAft>
              <a:buNone/>
              <a:defRPr sz="1400">
                <a:solidFill>
                  <a:srgbClr val="466269"/>
                </a:solidFill>
              </a:defRPr>
            </a:lvl5pPr>
            <a:lvl6pPr lvl="5" algn="ctr" rtl="0">
              <a:lnSpc>
                <a:spcPct val="100000"/>
              </a:lnSpc>
              <a:spcBef>
                <a:spcPts val="1600"/>
              </a:spcBef>
              <a:spcAft>
                <a:spcPts val="0"/>
              </a:spcAft>
              <a:buNone/>
              <a:defRPr sz="1400">
                <a:solidFill>
                  <a:srgbClr val="466269"/>
                </a:solidFill>
              </a:defRPr>
            </a:lvl6pPr>
            <a:lvl7pPr lvl="6" algn="ctr" rtl="0">
              <a:lnSpc>
                <a:spcPct val="100000"/>
              </a:lnSpc>
              <a:spcBef>
                <a:spcPts val="1600"/>
              </a:spcBef>
              <a:spcAft>
                <a:spcPts val="0"/>
              </a:spcAft>
              <a:buNone/>
              <a:defRPr sz="1400">
                <a:solidFill>
                  <a:srgbClr val="466269"/>
                </a:solidFill>
              </a:defRPr>
            </a:lvl7pPr>
            <a:lvl8pPr lvl="7" algn="ctr" rtl="0">
              <a:lnSpc>
                <a:spcPct val="100000"/>
              </a:lnSpc>
              <a:spcBef>
                <a:spcPts val="1600"/>
              </a:spcBef>
              <a:spcAft>
                <a:spcPts val="0"/>
              </a:spcAft>
              <a:buNone/>
              <a:defRPr sz="1400">
                <a:solidFill>
                  <a:srgbClr val="466269"/>
                </a:solidFill>
              </a:defRPr>
            </a:lvl8pPr>
            <a:lvl9pPr lvl="8" algn="ctr" rtl="0">
              <a:lnSpc>
                <a:spcPct val="100000"/>
              </a:lnSpc>
              <a:spcBef>
                <a:spcPts val="1600"/>
              </a:spcBef>
              <a:spcAft>
                <a:spcPts val="1600"/>
              </a:spcAft>
              <a:buNone/>
              <a:defRPr sz="1400">
                <a:solidFill>
                  <a:srgbClr val="46626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
  <p:cSld name="TITLE_1_1_1_2">
    <p:bg>
      <p:bgPr>
        <a:no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ctrTitle"/>
          </p:nvPr>
        </p:nvSpPr>
        <p:spPr>
          <a:xfrm>
            <a:off x="5516950" y="1882850"/>
            <a:ext cx="2660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66269"/>
              </a:buClr>
              <a:buSzPts val="3000"/>
              <a:buNone/>
              <a:defRPr sz="3000">
                <a:solidFill>
                  <a:srgbClr val="466269"/>
                </a:solidFill>
              </a:defRPr>
            </a:lvl1pPr>
            <a:lvl2pPr lvl="1" algn="r" rtl="0">
              <a:spcBef>
                <a:spcPts val="0"/>
              </a:spcBef>
              <a:spcAft>
                <a:spcPts val="0"/>
              </a:spcAft>
              <a:buClr>
                <a:srgbClr val="466269"/>
              </a:buClr>
              <a:buSzPts val="2400"/>
              <a:buNone/>
              <a:defRPr sz="2400">
                <a:solidFill>
                  <a:srgbClr val="466269"/>
                </a:solidFill>
              </a:defRPr>
            </a:lvl2pPr>
            <a:lvl3pPr lvl="2" algn="r" rtl="0">
              <a:spcBef>
                <a:spcPts val="0"/>
              </a:spcBef>
              <a:spcAft>
                <a:spcPts val="0"/>
              </a:spcAft>
              <a:buClr>
                <a:srgbClr val="466269"/>
              </a:buClr>
              <a:buSzPts val="2400"/>
              <a:buNone/>
              <a:defRPr sz="2400">
                <a:solidFill>
                  <a:srgbClr val="466269"/>
                </a:solidFill>
              </a:defRPr>
            </a:lvl3pPr>
            <a:lvl4pPr lvl="3" algn="r" rtl="0">
              <a:spcBef>
                <a:spcPts val="0"/>
              </a:spcBef>
              <a:spcAft>
                <a:spcPts val="0"/>
              </a:spcAft>
              <a:buClr>
                <a:srgbClr val="466269"/>
              </a:buClr>
              <a:buSzPts val="2400"/>
              <a:buNone/>
              <a:defRPr sz="2400">
                <a:solidFill>
                  <a:srgbClr val="466269"/>
                </a:solidFill>
              </a:defRPr>
            </a:lvl4pPr>
            <a:lvl5pPr lvl="4" algn="r" rtl="0">
              <a:spcBef>
                <a:spcPts val="0"/>
              </a:spcBef>
              <a:spcAft>
                <a:spcPts val="0"/>
              </a:spcAft>
              <a:buClr>
                <a:srgbClr val="466269"/>
              </a:buClr>
              <a:buSzPts val="2400"/>
              <a:buNone/>
              <a:defRPr sz="2400">
                <a:solidFill>
                  <a:srgbClr val="466269"/>
                </a:solidFill>
              </a:defRPr>
            </a:lvl5pPr>
            <a:lvl6pPr lvl="5" algn="r" rtl="0">
              <a:spcBef>
                <a:spcPts val="0"/>
              </a:spcBef>
              <a:spcAft>
                <a:spcPts val="0"/>
              </a:spcAft>
              <a:buClr>
                <a:srgbClr val="466269"/>
              </a:buClr>
              <a:buSzPts val="2400"/>
              <a:buNone/>
              <a:defRPr sz="2400">
                <a:solidFill>
                  <a:srgbClr val="466269"/>
                </a:solidFill>
              </a:defRPr>
            </a:lvl6pPr>
            <a:lvl7pPr lvl="6" algn="r" rtl="0">
              <a:spcBef>
                <a:spcPts val="0"/>
              </a:spcBef>
              <a:spcAft>
                <a:spcPts val="0"/>
              </a:spcAft>
              <a:buClr>
                <a:srgbClr val="466269"/>
              </a:buClr>
              <a:buSzPts val="2400"/>
              <a:buNone/>
              <a:defRPr sz="2400">
                <a:solidFill>
                  <a:srgbClr val="466269"/>
                </a:solidFill>
              </a:defRPr>
            </a:lvl7pPr>
            <a:lvl8pPr lvl="7" algn="r" rtl="0">
              <a:spcBef>
                <a:spcPts val="0"/>
              </a:spcBef>
              <a:spcAft>
                <a:spcPts val="0"/>
              </a:spcAft>
              <a:buClr>
                <a:srgbClr val="466269"/>
              </a:buClr>
              <a:buSzPts val="2400"/>
              <a:buNone/>
              <a:defRPr sz="2400">
                <a:solidFill>
                  <a:srgbClr val="466269"/>
                </a:solidFill>
              </a:defRPr>
            </a:lvl8pPr>
            <a:lvl9pPr lvl="8" algn="r" rtl="0">
              <a:spcBef>
                <a:spcPts val="0"/>
              </a:spcBef>
              <a:spcAft>
                <a:spcPts val="0"/>
              </a:spcAft>
              <a:buClr>
                <a:srgbClr val="466269"/>
              </a:buClr>
              <a:buSzPts val="2400"/>
              <a:buNone/>
              <a:defRPr sz="2400">
                <a:solidFill>
                  <a:srgbClr val="466269"/>
                </a:solidFill>
              </a:defRPr>
            </a:lvl9pPr>
          </a:lstStyle>
          <a:p>
            <a:endParaRPr/>
          </a:p>
        </p:txBody>
      </p:sp>
      <p:sp>
        <p:nvSpPr>
          <p:cNvPr id="28" name="Google Shape;28;p6"/>
          <p:cNvSpPr txBox="1">
            <a:spLocks noGrp="1"/>
          </p:cNvSpPr>
          <p:nvPr>
            <p:ph type="subTitle" idx="1"/>
          </p:nvPr>
        </p:nvSpPr>
        <p:spPr>
          <a:xfrm>
            <a:off x="4313975" y="2539125"/>
            <a:ext cx="3862800" cy="201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rgbClr val="466269"/>
                </a:solidFill>
              </a:defRPr>
            </a:lvl1pPr>
            <a:lvl2pPr lvl="1" algn="r" rtl="0">
              <a:lnSpc>
                <a:spcPct val="100000"/>
              </a:lnSpc>
              <a:spcBef>
                <a:spcPts val="1600"/>
              </a:spcBef>
              <a:spcAft>
                <a:spcPts val="0"/>
              </a:spcAft>
              <a:buNone/>
              <a:defRPr>
                <a:solidFill>
                  <a:srgbClr val="466269"/>
                </a:solidFill>
              </a:defRPr>
            </a:lvl2pPr>
            <a:lvl3pPr lvl="2" algn="r" rtl="0">
              <a:lnSpc>
                <a:spcPct val="100000"/>
              </a:lnSpc>
              <a:spcBef>
                <a:spcPts val="1600"/>
              </a:spcBef>
              <a:spcAft>
                <a:spcPts val="0"/>
              </a:spcAft>
              <a:buNone/>
              <a:defRPr>
                <a:solidFill>
                  <a:srgbClr val="466269"/>
                </a:solidFill>
              </a:defRPr>
            </a:lvl3pPr>
            <a:lvl4pPr lvl="3" algn="r" rtl="0">
              <a:lnSpc>
                <a:spcPct val="100000"/>
              </a:lnSpc>
              <a:spcBef>
                <a:spcPts val="1600"/>
              </a:spcBef>
              <a:spcAft>
                <a:spcPts val="0"/>
              </a:spcAft>
              <a:buNone/>
              <a:defRPr>
                <a:solidFill>
                  <a:srgbClr val="466269"/>
                </a:solidFill>
              </a:defRPr>
            </a:lvl4pPr>
            <a:lvl5pPr lvl="4" algn="r" rtl="0">
              <a:lnSpc>
                <a:spcPct val="100000"/>
              </a:lnSpc>
              <a:spcBef>
                <a:spcPts val="1600"/>
              </a:spcBef>
              <a:spcAft>
                <a:spcPts val="0"/>
              </a:spcAft>
              <a:buNone/>
              <a:defRPr>
                <a:solidFill>
                  <a:srgbClr val="466269"/>
                </a:solidFill>
              </a:defRPr>
            </a:lvl5pPr>
            <a:lvl6pPr lvl="5" algn="r" rtl="0">
              <a:lnSpc>
                <a:spcPct val="100000"/>
              </a:lnSpc>
              <a:spcBef>
                <a:spcPts val="1600"/>
              </a:spcBef>
              <a:spcAft>
                <a:spcPts val="0"/>
              </a:spcAft>
              <a:buNone/>
              <a:defRPr>
                <a:solidFill>
                  <a:srgbClr val="466269"/>
                </a:solidFill>
              </a:defRPr>
            </a:lvl6pPr>
            <a:lvl7pPr lvl="6" algn="r" rtl="0">
              <a:lnSpc>
                <a:spcPct val="100000"/>
              </a:lnSpc>
              <a:spcBef>
                <a:spcPts val="1600"/>
              </a:spcBef>
              <a:spcAft>
                <a:spcPts val="0"/>
              </a:spcAft>
              <a:buNone/>
              <a:defRPr>
                <a:solidFill>
                  <a:srgbClr val="466269"/>
                </a:solidFill>
              </a:defRPr>
            </a:lvl7pPr>
            <a:lvl8pPr lvl="7" algn="r" rtl="0">
              <a:lnSpc>
                <a:spcPct val="100000"/>
              </a:lnSpc>
              <a:spcBef>
                <a:spcPts val="1600"/>
              </a:spcBef>
              <a:spcAft>
                <a:spcPts val="0"/>
              </a:spcAft>
              <a:buNone/>
              <a:defRPr>
                <a:solidFill>
                  <a:srgbClr val="466269"/>
                </a:solidFill>
              </a:defRPr>
            </a:lvl8pPr>
            <a:lvl9pPr lvl="8" algn="r" rtl="0">
              <a:lnSpc>
                <a:spcPct val="100000"/>
              </a:lnSpc>
              <a:spcBef>
                <a:spcPts val="1600"/>
              </a:spcBef>
              <a:spcAft>
                <a:spcPts val="1600"/>
              </a:spcAft>
              <a:buNone/>
              <a:defRPr>
                <a:solidFill>
                  <a:srgbClr val="466269"/>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S">
  <p:cSld name="TITLE_1_1_1_2_1">
    <p:bg>
      <p:bgPr>
        <a:noFill/>
        <a:effectLst/>
      </p:bgPr>
    </p:bg>
    <p:spTree>
      <p:nvGrpSpPr>
        <p:cNvPr id="1" name="Shape 29"/>
        <p:cNvGrpSpPr/>
        <p:nvPr/>
      </p:nvGrpSpPr>
      <p:grpSpPr>
        <a:xfrm>
          <a:off x="0" y="0"/>
          <a:ext cx="0" cy="0"/>
          <a:chOff x="0" y="0"/>
          <a:chExt cx="0" cy="0"/>
        </a:xfrm>
      </p:grpSpPr>
      <p:sp>
        <p:nvSpPr>
          <p:cNvPr id="30" name="Google Shape;30;p7"/>
          <p:cNvSpPr txBox="1">
            <a:spLocks noGrp="1"/>
          </p:cNvSpPr>
          <p:nvPr>
            <p:ph type="ctrTitle"/>
          </p:nvPr>
        </p:nvSpPr>
        <p:spPr>
          <a:xfrm>
            <a:off x="4780212" y="1600200"/>
            <a:ext cx="3191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400"/>
              <a:buNone/>
              <a:defRPr sz="1400">
                <a:solidFill>
                  <a:srgbClr val="466269"/>
                </a:solidFill>
              </a:defRPr>
            </a:lvl1pPr>
            <a:lvl2pPr lvl="1" algn="ctr" rtl="0">
              <a:spcBef>
                <a:spcPts val="0"/>
              </a:spcBef>
              <a:spcAft>
                <a:spcPts val="0"/>
              </a:spcAft>
              <a:buClr>
                <a:srgbClr val="466269"/>
              </a:buClr>
              <a:buSzPts val="1400"/>
              <a:buNone/>
              <a:defRPr sz="1400">
                <a:solidFill>
                  <a:srgbClr val="466269"/>
                </a:solidFill>
              </a:defRPr>
            </a:lvl2pPr>
            <a:lvl3pPr lvl="2" algn="ctr" rtl="0">
              <a:spcBef>
                <a:spcPts val="0"/>
              </a:spcBef>
              <a:spcAft>
                <a:spcPts val="0"/>
              </a:spcAft>
              <a:buClr>
                <a:srgbClr val="466269"/>
              </a:buClr>
              <a:buSzPts val="1400"/>
              <a:buNone/>
              <a:defRPr sz="1400">
                <a:solidFill>
                  <a:srgbClr val="466269"/>
                </a:solidFill>
              </a:defRPr>
            </a:lvl3pPr>
            <a:lvl4pPr lvl="3" algn="ctr" rtl="0">
              <a:spcBef>
                <a:spcPts val="0"/>
              </a:spcBef>
              <a:spcAft>
                <a:spcPts val="0"/>
              </a:spcAft>
              <a:buClr>
                <a:srgbClr val="466269"/>
              </a:buClr>
              <a:buSzPts val="1400"/>
              <a:buNone/>
              <a:defRPr sz="1400">
                <a:solidFill>
                  <a:srgbClr val="466269"/>
                </a:solidFill>
              </a:defRPr>
            </a:lvl4pPr>
            <a:lvl5pPr lvl="4" algn="ctr" rtl="0">
              <a:spcBef>
                <a:spcPts val="0"/>
              </a:spcBef>
              <a:spcAft>
                <a:spcPts val="0"/>
              </a:spcAft>
              <a:buClr>
                <a:srgbClr val="466269"/>
              </a:buClr>
              <a:buSzPts val="1400"/>
              <a:buNone/>
              <a:defRPr sz="1400">
                <a:solidFill>
                  <a:srgbClr val="466269"/>
                </a:solidFill>
              </a:defRPr>
            </a:lvl5pPr>
            <a:lvl6pPr lvl="5" algn="ctr" rtl="0">
              <a:spcBef>
                <a:spcPts val="0"/>
              </a:spcBef>
              <a:spcAft>
                <a:spcPts val="0"/>
              </a:spcAft>
              <a:buClr>
                <a:srgbClr val="466269"/>
              </a:buClr>
              <a:buSzPts val="1400"/>
              <a:buNone/>
              <a:defRPr sz="1400">
                <a:solidFill>
                  <a:srgbClr val="466269"/>
                </a:solidFill>
              </a:defRPr>
            </a:lvl6pPr>
            <a:lvl7pPr lvl="6" algn="ctr" rtl="0">
              <a:spcBef>
                <a:spcPts val="0"/>
              </a:spcBef>
              <a:spcAft>
                <a:spcPts val="0"/>
              </a:spcAft>
              <a:buClr>
                <a:srgbClr val="466269"/>
              </a:buClr>
              <a:buSzPts val="1400"/>
              <a:buNone/>
              <a:defRPr sz="1400">
                <a:solidFill>
                  <a:srgbClr val="466269"/>
                </a:solidFill>
              </a:defRPr>
            </a:lvl7pPr>
            <a:lvl8pPr lvl="7" algn="ctr" rtl="0">
              <a:spcBef>
                <a:spcPts val="0"/>
              </a:spcBef>
              <a:spcAft>
                <a:spcPts val="0"/>
              </a:spcAft>
              <a:buClr>
                <a:srgbClr val="466269"/>
              </a:buClr>
              <a:buSzPts val="1400"/>
              <a:buNone/>
              <a:defRPr sz="1400">
                <a:solidFill>
                  <a:srgbClr val="466269"/>
                </a:solidFill>
              </a:defRPr>
            </a:lvl8pPr>
            <a:lvl9pPr lvl="8" algn="ctr" rtl="0">
              <a:spcBef>
                <a:spcPts val="0"/>
              </a:spcBef>
              <a:spcAft>
                <a:spcPts val="0"/>
              </a:spcAft>
              <a:buClr>
                <a:srgbClr val="466269"/>
              </a:buClr>
              <a:buSzPts val="1400"/>
              <a:buNone/>
              <a:defRPr sz="1400">
                <a:solidFill>
                  <a:srgbClr val="466269"/>
                </a:solidFill>
              </a:defRPr>
            </a:lvl9pPr>
          </a:lstStyle>
          <a:p>
            <a:endParaRPr/>
          </a:p>
        </p:txBody>
      </p:sp>
      <p:sp>
        <p:nvSpPr>
          <p:cNvPr id="31" name="Google Shape;31;p7"/>
          <p:cNvSpPr txBox="1">
            <a:spLocks noGrp="1"/>
          </p:cNvSpPr>
          <p:nvPr>
            <p:ph type="subTitle" idx="1"/>
          </p:nvPr>
        </p:nvSpPr>
        <p:spPr>
          <a:xfrm>
            <a:off x="4780212" y="2042500"/>
            <a:ext cx="3191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a:solidFill>
                  <a:srgbClr val="466269"/>
                </a:solidFill>
              </a:defRPr>
            </a:lvl2pPr>
            <a:lvl3pPr lvl="2" algn="ctr" rtl="0">
              <a:lnSpc>
                <a:spcPct val="100000"/>
              </a:lnSpc>
              <a:spcBef>
                <a:spcPts val="1600"/>
              </a:spcBef>
              <a:spcAft>
                <a:spcPts val="0"/>
              </a:spcAft>
              <a:buNone/>
              <a:defRPr>
                <a:solidFill>
                  <a:srgbClr val="466269"/>
                </a:solidFill>
              </a:defRPr>
            </a:lvl3pPr>
            <a:lvl4pPr lvl="3" algn="ctr" rtl="0">
              <a:lnSpc>
                <a:spcPct val="100000"/>
              </a:lnSpc>
              <a:spcBef>
                <a:spcPts val="1600"/>
              </a:spcBef>
              <a:spcAft>
                <a:spcPts val="0"/>
              </a:spcAft>
              <a:buNone/>
              <a:defRPr>
                <a:solidFill>
                  <a:srgbClr val="466269"/>
                </a:solidFill>
              </a:defRPr>
            </a:lvl4pPr>
            <a:lvl5pPr lvl="4" algn="ctr" rtl="0">
              <a:lnSpc>
                <a:spcPct val="100000"/>
              </a:lnSpc>
              <a:spcBef>
                <a:spcPts val="1600"/>
              </a:spcBef>
              <a:spcAft>
                <a:spcPts val="0"/>
              </a:spcAft>
              <a:buNone/>
              <a:defRPr>
                <a:solidFill>
                  <a:srgbClr val="466269"/>
                </a:solidFill>
              </a:defRPr>
            </a:lvl5pPr>
            <a:lvl6pPr lvl="5" algn="ctr" rtl="0">
              <a:lnSpc>
                <a:spcPct val="100000"/>
              </a:lnSpc>
              <a:spcBef>
                <a:spcPts val="1600"/>
              </a:spcBef>
              <a:spcAft>
                <a:spcPts val="0"/>
              </a:spcAft>
              <a:buNone/>
              <a:defRPr>
                <a:solidFill>
                  <a:srgbClr val="466269"/>
                </a:solidFill>
              </a:defRPr>
            </a:lvl6pPr>
            <a:lvl7pPr lvl="6" algn="ctr" rtl="0">
              <a:lnSpc>
                <a:spcPct val="100000"/>
              </a:lnSpc>
              <a:spcBef>
                <a:spcPts val="1600"/>
              </a:spcBef>
              <a:spcAft>
                <a:spcPts val="0"/>
              </a:spcAft>
              <a:buNone/>
              <a:defRPr>
                <a:solidFill>
                  <a:srgbClr val="466269"/>
                </a:solidFill>
              </a:defRPr>
            </a:lvl7pPr>
            <a:lvl8pPr lvl="7" algn="ctr" rtl="0">
              <a:lnSpc>
                <a:spcPct val="100000"/>
              </a:lnSpc>
              <a:spcBef>
                <a:spcPts val="1600"/>
              </a:spcBef>
              <a:spcAft>
                <a:spcPts val="0"/>
              </a:spcAft>
              <a:buNone/>
              <a:defRPr>
                <a:solidFill>
                  <a:srgbClr val="466269"/>
                </a:solidFill>
              </a:defRPr>
            </a:lvl8pPr>
            <a:lvl9pPr lvl="8" algn="ctr" rtl="0">
              <a:lnSpc>
                <a:spcPct val="100000"/>
              </a:lnSpc>
              <a:spcBef>
                <a:spcPts val="1600"/>
              </a:spcBef>
              <a:spcAft>
                <a:spcPts val="1600"/>
              </a:spcAft>
              <a:buNone/>
              <a:defRPr>
                <a:solidFill>
                  <a:srgbClr val="466269"/>
                </a:solidFill>
              </a:defRPr>
            </a:lvl9pPr>
          </a:lstStyle>
          <a:p>
            <a:endParaRPr/>
          </a:p>
        </p:txBody>
      </p:sp>
      <p:sp>
        <p:nvSpPr>
          <p:cNvPr id="32" name="Google Shape;32;p7"/>
          <p:cNvSpPr txBox="1">
            <a:spLocks noGrp="1"/>
          </p:cNvSpPr>
          <p:nvPr>
            <p:ph type="ctrTitle" idx="2"/>
          </p:nvPr>
        </p:nvSpPr>
        <p:spPr>
          <a:xfrm>
            <a:off x="4780212" y="3359578"/>
            <a:ext cx="3191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400"/>
              <a:buNone/>
              <a:defRPr sz="1400">
                <a:solidFill>
                  <a:srgbClr val="466269"/>
                </a:solidFill>
              </a:defRPr>
            </a:lvl1pPr>
            <a:lvl2pPr lvl="1" algn="ctr" rtl="0">
              <a:spcBef>
                <a:spcPts val="0"/>
              </a:spcBef>
              <a:spcAft>
                <a:spcPts val="0"/>
              </a:spcAft>
              <a:buClr>
                <a:srgbClr val="466269"/>
              </a:buClr>
              <a:buSzPts val="1400"/>
              <a:buNone/>
              <a:defRPr sz="1400">
                <a:solidFill>
                  <a:srgbClr val="466269"/>
                </a:solidFill>
              </a:defRPr>
            </a:lvl2pPr>
            <a:lvl3pPr lvl="2" algn="ctr" rtl="0">
              <a:spcBef>
                <a:spcPts val="0"/>
              </a:spcBef>
              <a:spcAft>
                <a:spcPts val="0"/>
              </a:spcAft>
              <a:buClr>
                <a:srgbClr val="466269"/>
              </a:buClr>
              <a:buSzPts val="1400"/>
              <a:buNone/>
              <a:defRPr sz="1400">
                <a:solidFill>
                  <a:srgbClr val="466269"/>
                </a:solidFill>
              </a:defRPr>
            </a:lvl3pPr>
            <a:lvl4pPr lvl="3" algn="ctr" rtl="0">
              <a:spcBef>
                <a:spcPts val="0"/>
              </a:spcBef>
              <a:spcAft>
                <a:spcPts val="0"/>
              </a:spcAft>
              <a:buClr>
                <a:srgbClr val="466269"/>
              </a:buClr>
              <a:buSzPts val="1400"/>
              <a:buNone/>
              <a:defRPr sz="1400">
                <a:solidFill>
                  <a:srgbClr val="466269"/>
                </a:solidFill>
              </a:defRPr>
            </a:lvl4pPr>
            <a:lvl5pPr lvl="4" algn="ctr" rtl="0">
              <a:spcBef>
                <a:spcPts val="0"/>
              </a:spcBef>
              <a:spcAft>
                <a:spcPts val="0"/>
              </a:spcAft>
              <a:buClr>
                <a:srgbClr val="466269"/>
              </a:buClr>
              <a:buSzPts val="1400"/>
              <a:buNone/>
              <a:defRPr sz="1400">
                <a:solidFill>
                  <a:srgbClr val="466269"/>
                </a:solidFill>
              </a:defRPr>
            </a:lvl5pPr>
            <a:lvl6pPr lvl="5" algn="ctr" rtl="0">
              <a:spcBef>
                <a:spcPts val="0"/>
              </a:spcBef>
              <a:spcAft>
                <a:spcPts val="0"/>
              </a:spcAft>
              <a:buClr>
                <a:srgbClr val="466269"/>
              </a:buClr>
              <a:buSzPts val="1400"/>
              <a:buNone/>
              <a:defRPr sz="1400">
                <a:solidFill>
                  <a:srgbClr val="466269"/>
                </a:solidFill>
              </a:defRPr>
            </a:lvl6pPr>
            <a:lvl7pPr lvl="6" algn="ctr" rtl="0">
              <a:spcBef>
                <a:spcPts val="0"/>
              </a:spcBef>
              <a:spcAft>
                <a:spcPts val="0"/>
              </a:spcAft>
              <a:buClr>
                <a:srgbClr val="466269"/>
              </a:buClr>
              <a:buSzPts val="1400"/>
              <a:buNone/>
              <a:defRPr sz="1400">
                <a:solidFill>
                  <a:srgbClr val="466269"/>
                </a:solidFill>
              </a:defRPr>
            </a:lvl7pPr>
            <a:lvl8pPr lvl="7" algn="ctr" rtl="0">
              <a:spcBef>
                <a:spcPts val="0"/>
              </a:spcBef>
              <a:spcAft>
                <a:spcPts val="0"/>
              </a:spcAft>
              <a:buClr>
                <a:srgbClr val="466269"/>
              </a:buClr>
              <a:buSzPts val="1400"/>
              <a:buNone/>
              <a:defRPr sz="1400">
                <a:solidFill>
                  <a:srgbClr val="466269"/>
                </a:solidFill>
              </a:defRPr>
            </a:lvl8pPr>
            <a:lvl9pPr lvl="8" algn="ctr" rtl="0">
              <a:spcBef>
                <a:spcPts val="0"/>
              </a:spcBef>
              <a:spcAft>
                <a:spcPts val="0"/>
              </a:spcAft>
              <a:buClr>
                <a:srgbClr val="466269"/>
              </a:buClr>
              <a:buSzPts val="1400"/>
              <a:buNone/>
              <a:defRPr sz="1400">
                <a:solidFill>
                  <a:srgbClr val="466269"/>
                </a:solidFill>
              </a:defRPr>
            </a:lvl9pPr>
          </a:lstStyle>
          <a:p>
            <a:endParaRPr/>
          </a:p>
        </p:txBody>
      </p:sp>
      <p:sp>
        <p:nvSpPr>
          <p:cNvPr id="33" name="Google Shape;33;p7"/>
          <p:cNvSpPr txBox="1">
            <a:spLocks noGrp="1"/>
          </p:cNvSpPr>
          <p:nvPr>
            <p:ph type="subTitle" idx="3"/>
          </p:nvPr>
        </p:nvSpPr>
        <p:spPr>
          <a:xfrm>
            <a:off x="4780212" y="3801878"/>
            <a:ext cx="3191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a:solidFill>
                  <a:srgbClr val="466269"/>
                </a:solidFill>
              </a:defRPr>
            </a:lvl2pPr>
            <a:lvl3pPr lvl="2" algn="ctr" rtl="0">
              <a:lnSpc>
                <a:spcPct val="100000"/>
              </a:lnSpc>
              <a:spcBef>
                <a:spcPts val="1600"/>
              </a:spcBef>
              <a:spcAft>
                <a:spcPts val="0"/>
              </a:spcAft>
              <a:buNone/>
              <a:defRPr>
                <a:solidFill>
                  <a:srgbClr val="466269"/>
                </a:solidFill>
              </a:defRPr>
            </a:lvl3pPr>
            <a:lvl4pPr lvl="3" algn="ctr" rtl="0">
              <a:lnSpc>
                <a:spcPct val="100000"/>
              </a:lnSpc>
              <a:spcBef>
                <a:spcPts val="1600"/>
              </a:spcBef>
              <a:spcAft>
                <a:spcPts val="0"/>
              </a:spcAft>
              <a:buNone/>
              <a:defRPr>
                <a:solidFill>
                  <a:srgbClr val="466269"/>
                </a:solidFill>
              </a:defRPr>
            </a:lvl4pPr>
            <a:lvl5pPr lvl="4" algn="ctr" rtl="0">
              <a:lnSpc>
                <a:spcPct val="100000"/>
              </a:lnSpc>
              <a:spcBef>
                <a:spcPts val="1600"/>
              </a:spcBef>
              <a:spcAft>
                <a:spcPts val="0"/>
              </a:spcAft>
              <a:buNone/>
              <a:defRPr>
                <a:solidFill>
                  <a:srgbClr val="466269"/>
                </a:solidFill>
              </a:defRPr>
            </a:lvl5pPr>
            <a:lvl6pPr lvl="5" algn="ctr" rtl="0">
              <a:lnSpc>
                <a:spcPct val="100000"/>
              </a:lnSpc>
              <a:spcBef>
                <a:spcPts val="1600"/>
              </a:spcBef>
              <a:spcAft>
                <a:spcPts val="0"/>
              </a:spcAft>
              <a:buNone/>
              <a:defRPr>
                <a:solidFill>
                  <a:srgbClr val="466269"/>
                </a:solidFill>
              </a:defRPr>
            </a:lvl6pPr>
            <a:lvl7pPr lvl="6" algn="ctr" rtl="0">
              <a:lnSpc>
                <a:spcPct val="100000"/>
              </a:lnSpc>
              <a:spcBef>
                <a:spcPts val="1600"/>
              </a:spcBef>
              <a:spcAft>
                <a:spcPts val="0"/>
              </a:spcAft>
              <a:buNone/>
              <a:defRPr>
                <a:solidFill>
                  <a:srgbClr val="466269"/>
                </a:solidFill>
              </a:defRPr>
            </a:lvl7pPr>
            <a:lvl8pPr lvl="7" algn="ctr" rtl="0">
              <a:lnSpc>
                <a:spcPct val="100000"/>
              </a:lnSpc>
              <a:spcBef>
                <a:spcPts val="1600"/>
              </a:spcBef>
              <a:spcAft>
                <a:spcPts val="0"/>
              </a:spcAft>
              <a:buNone/>
              <a:defRPr>
                <a:solidFill>
                  <a:srgbClr val="466269"/>
                </a:solidFill>
              </a:defRPr>
            </a:lvl8pPr>
            <a:lvl9pPr lvl="8" algn="ctr" rtl="0">
              <a:lnSpc>
                <a:spcPct val="100000"/>
              </a:lnSpc>
              <a:spcBef>
                <a:spcPts val="1600"/>
              </a:spcBef>
              <a:spcAft>
                <a:spcPts val="1600"/>
              </a:spcAft>
              <a:buNone/>
              <a:defRPr>
                <a:solidFill>
                  <a:srgbClr val="466269"/>
                </a:solidFill>
              </a:defRPr>
            </a:lvl9pPr>
          </a:lstStyle>
          <a:p>
            <a:endParaRPr/>
          </a:p>
        </p:txBody>
      </p:sp>
      <p:sp>
        <p:nvSpPr>
          <p:cNvPr id="34" name="Google Shape;34;p7"/>
          <p:cNvSpPr txBox="1">
            <a:spLocks noGrp="1"/>
          </p:cNvSpPr>
          <p:nvPr>
            <p:ph type="ctrTitle" idx="4"/>
          </p:nvPr>
        </p:nvSpPr>
        <p:spPr>
          <a:xfrm>
            <a:off x="1420950" y="339400"/>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5" name="Google Shape;35;p7"/>
          <p:cNvSpPr txBox="1">
            <a:spLocks noGrp="1"/>
          </p:cNvSpPr>
          <p:nvPr>
            <p:ph type="ctrTitle" idx="5"/>
          </p:nvPr>
        </p:nvSpPr>
        <p:spPr>
          <a:xfrm>
            <a:off x="1172100" y="1600200"/>
            <a:ext cx="3191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400"/>
              <a:buNone/>
              <a:defRPr sz="1400">
                <a:solidFill>
                  <a:srgbClr val="466269"/>
                </a:solidFill>
              </a:defRPr>
            </a:lvl1pPr>
            <a:lvl2pPr lvl="1" algn="ctr" rtl="0">
              <a:spcBef>
                <a:spcPts val="0"/>
              </a:spcBef>
              <a:spcAft>
                <a:spcPts val="0"/>
              </a:spcAft>
              <a:buClr>
                <a:srgbClr val="466269"/>
              </a:buClr>
              <a:buSzPts val="1400"/>
              <a:buNone/>
              <a:defRPr sz="1400">
                <a:solidFill>
                  <a:srgbClr val="466269"/>
                </a:solidFill>
              </a:defRPr>
            </a:lvl2pPr>
            <a:lvl3pPr lvl="2" algn="ctr" rtl="0">
              <a:spcBef>
                <a:spcPts val="0"/>
              </a:spcBef>
              <a:spcAft>
                <a:spcPts val="0"/>
              </a:spcAft>
              <a:buClr>
                <a:srgbClr val="466269"/>
              </a:buClr>
              <a:buSzPts val="1400"/>
              <a:buNone/>
              <a:defRPr sz="1400">
                <a:solidFill>
                  <a:srgbClr val="466269"/>
                </a:solidFill>
              </a:defRPr>
            </a:lvl3pPr>
            <a:lvl4pPr lvl="3" algn="ctr" rtl="0">
              <a:spcBef>
                <a:spcPts val="0"/>
              </a:spcBef>
              <a:spcAft>
                <a:spcPts val="0"/>
              </a:spcAft>
              <a:buClr>
                <a:srgbClr val="466269"/>
              </a:buClr>
              <a:buSzPts val="1400"/>
              <a:buNone/>
              <a:defRPr sz="1400">
                <a:solidFill>
                  <a:srgbClr val="466269"/>
                </a:solidFill>
              </a:defRPr>
            </a:lvl4pPr>
            <a:lvl5pPr lvl="4" algn="ctr" rtl="0">
              <a:spcBef>
                <a:spcPts val="0"/>
              </a:spcBef>
              <a:spcAft>
                <a:spcPts val="0"/>
              </a:spcAft>
              <a:buClr>
                <a:srgbClr val="466269"/>
              </a:buClr>
              <a:buSzPts val="1400"/>
              <a:buNone/>
              <a:defRPr sz="1400">
                <a:solidFill>
                  <a:srgbClr val="466269"/>
                </a:solidFill>
              </a:defRPr>
            </a:lvl5pPr>
            <a:lvl6pPr lvl="5" algn="ctr" rtl="0">
              <a:spcBef>
                <a:spcPts val="0"/>
              </a:spcBef>
              <a:spcAft>
                <a:spcPts val="0"/>
              </a:spcAft>
              <a:buClr>
                <a:srgbClr val="466269"/>
              </a:buClr>
              <a:buSzPts val="1400"/>
              <a:buNone/>
              <a:defRPr sz="1400">
                <a:solidFill>
                  <a:srgbClr val="466269"/>
                </a:solidFill>
              </a:defRPr>
            </a:lvl6pPr>
            <a:lvl7pPr lvl="6" algn="ctr" rtl="0">
              <a:spcBef>
                <a:spcPts val="0"/>
              </a:spcBef>
              <a:spcAft>
                <a:spcPts val="0"/>
              </a:spcAft>
              <a:buClr>
                <a:srgbClr val="466269"/>
              </a:buClr>
              <a:buSzPts val="1400"/>
              <a:buNone/>
              <a:defRPr sz="1400">
                <a:solidFill>
                  <a:srgbClr val="466269"/>
                </a:solidFill>
              </a:defRPr>
            </a:lvl7pPr>
            <a:lvl8pPr lvl="7" algn="ctr" rtl="0">
              <a:spcBef>
                <a:spcPts val="0"/>
              </a:spcBef>
              <a:spcAft>
                <a:spcPts val="0"/>
              </a:spcAft>
              <a:buClr>
                <a:srgbClr val="466269"/>
              </a:buClr>
              <a:buSzPts val="1400"/>
              <a:buNone/>
              <a:defRPr sz="1400">
                <a:solidFill>
                  <a:srgbClr val="466269"/>
                </a:solidFill>
              </a:defRPr>
            </a:lvl8pPr>
            <a:lvl9pPr lvl="8" algn="ctr" rtl="0">
              <a:spcBef>
                <a:spcPts val="0"/>
              </a:spcBef>
              <a:spcAft>
                <a:spcPts val="0"/>
              </a:spcAft>
              <a:buClr>
                <a:srgbClr val="466269"/>
              </a:buClr>
              <a:buSzPts val="1400"/>
              <a:buNone/>
              <a:defRPr sz="1400">
                <a:solidFill>
                  <a:srgbClr val="466269"/>
                </a:solidFill>
              </a:defRPr>
            </a:lvl9pPr>
          </a:lstStyle>
          <a:p>
            <a:endParaRPr/>
          </a:p>
        </p:txBody>
      </p:sp>
      <p:sp>
        <p:nvSpPr>
          <p:cNvPr id="36" name="Google Shape;36;p7"/>
          <p:cNvSpPr txBox="1">
            <a:spLocks noGrp="1"/>
          </p:cNvSpPr>
          <p:nvPr>
            <p:ph type="subTitle" idx="6"/>
          </p:nvPr>
        </p:nvSpPr>
        <p:spPr>
          <a:xfrm>
            <a:off x="1172149" y="2042500"/>
            <a:ext cx="3191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a:solidFill>
                  <a:srgbClr val="466269"/>
                </a:solidFill>
              </a:defRPr>
            </a:lvl2pPr>
            <a:lvl3pPr lvl="2" algn="ctr" rtl="0">
              <a:lnSpc>
                <a:spcPct val="100000"/>
              </a:lnSpc>
              <a:spcBef>
                <a:spcPts val="1600"/>
              </a:spcBef>
              <a:spcAft>
                <a:spcPts val="0"/>
              </a:spcAft>
              <a:buNone/>
              <a:defRPr>
                <a:solidFill>
                  <a:srgbClr val="466269"/>
                </a:solidFill>
              </a:defRPr>
            </a:lvl3pPr>
            <a:lvl4pPr lvl="3" algn="ctr" rtl="0">
              <a:lnSpc>
                <a:spcPct val="100000"/>
              </a:lnSpc>
              <a:spcBef>
                <a:spcPts val="1600"/>
              </a:spcBef>
              <a:spcAft>
                <a:spcPts val="0"/>
              </a:spcAft>
              <a:buNone/>
              <a:defRPr>
                <a:solidFill>
                  <a:srgbClr val="466269"/>
                </a:solidFill>
              </a:defRPr>
            </a:lvl4pPr>
            <a:lvl5pPr lvl="4" algn="ctr" rtl="0">
              <a:lnSpc>
                <a:spcPct val="100000"/>
              </a:lnSpc>
              <a:spcBef>
                <a:spcPts val="1600"/>
              </a:spcBef>
              <a:spcAft>
                <a:spcPts val="0"/>
              </a:spcAft>
              <a:buNone/>
              <a:defRPr>
                <a:solidFill>
                  <a:srgbClr val="466269"/>
                </a:solidFill>
              </a:defRPr>
            </a:lvl5pPr>
            <a:lvl6pPr lvl="5" algn="ctr" rtl="0">
              <a:lnSpc>
                <a:spcPct val="100000"/>
              </a:lnSpc>
              <a:spcBef>
                <a:spcPts val="1600"/>
              </a:spcBef>
              <a:spcAft>
                <a:spcPts val="0"/>
              </a:spcAft>
              <a:buNone/>
              <a:defRPr>
                <a:solidFill>
                  <a:srgbClr val="466269"/>
                </a:solidFill>
              </a:defRPr>
            </a:lvl6pPr>
            <a:lvl7pPr lvl="6" algn="ctr" rtl="0">
              <a:lnSpc>
                <a:spcPct val="100000"/>
              </a:lnSpc>
              <a:spcBef>
                <a:spcPts val="1600"/>
              </a:spcBef>
              <a:spcAft>
                <a:spcPts val="0"/>
              </a:spcAft>
              <a:buNone/>
              <a:defRPr>
                <a:solidFill>
                  <a:srgbClr val="466269"/>
                </a:solidFill>
              </a:defRPr>
            </a:lvl7pPr>
            <a:lvl8pPr lvl="7" algn="ctr" rtl="0">
              <a:lnSpc>
                <a:spcPct val="100000"/>
              </a:lnSpc>
              <a:spcBef>
                <a:spcPts val="1600"/>
              </a:spcBef>
              <a:spcAft>
                <a:spcPts val="0"/>
              </a:spcAft>
              <a:buNone/>
              <a:defRPr>
                <a:solidFill>
                  <a:srgbClr val="466269"/>
                </a:solidFill>
              </a:defRPr>
            </a:lvl8pPr>
            <a:lvl9pPr lvl="8" algn="ctr" rtl="0">
              <a:lnSpc>
                <a:spcPct val="100000"/>
              </a:lnSpc>
              <a:spcBef>
                <a:spcPts val="1600"/>
              </a:spcBef>
              <a:spcAft>
                <a:spcPts val="1600"/>
              </a:spcAft>
              <a:buNone/>
              <a:defRPr>
                <a:solidFill>
                  <a:srgbClr val="466269"/>
                </a:solidFill>
              </a:defRPr>
            </a:lvl9pPr>
          </a:lstStyle>
          <a:p>
            <a:endParaRPr/>
          </a:p>
        </p:txBody>
      </p:sp>
      <p:sp>
        <p:nvSpPr>
          <p:cNvPr id="37" name="Google Shape;37;p7"/>
          <p:cNvSpPr txBox="1">
            <a:spLocks noGrp="1"/>
          </p:cNvSpPr>
          <p:nvPr>
            <p:ph type="ctrTitle" idx="7"/>
          </p:nvPr>
        </p:nvSpPr>
        <p:spPr>
          <a:xfrm>
            <a:off x="1172100" y="3359578"/>
            <a:ext cx="3191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400"/>
              <a:buNone/>
              <a:defRPr sz="1400">
                <a:solidFill>
                  <a:srgbClr val="466269"/>
                </a:solidFill>
              </a:defRPr>
            </a:lvl1pPr>
            <a:lvl2pPr lvl="1" algn="ctr" rtl="0">
              <a:spcBef>
                <a:spcPts val="0"/>
              </a:spcBef>
              <a:spcAft>
                <a:spcPts val="0"/>
              </a:spcAft>
              <a:buClr>
                <a:srgbClr val="466269"/>
              </a:buClr>
              <a:buSzPts val="1400"/>
              <a:buNone/>
              <a:defRPr sz="1400">
                <a:solidFill>
                  <a:srgbClr val="466269"/>
                </a:solidFill>
              </a:defRPr>
            </a:lvl2pPr>
            <a:lvl3pPr lvl="2" algn="ctr" rtl="0">
              <a:spcBef>
                <a:spcPts val="0"/>
              </a:spcBef>
              <a:spcAft>
                <a:spcPts val="0"/>
              </a:spcAft>
              <a:buClr>
                <a:srgbClr val="466269"/>
              </a:buClr>
              <a:buSzPts val="1400"/>
              <a:buNone/>
              <a:defRPr sz="1400">
                <a:solidFill>
                  <a:srgbClr val="466269"/>
                </a:solidFill>
              </a:defRPr>
            </a:lvl3pPr>
            <a:lvl4pPr lvl="3" algn="ctr" rtl="0">
              <a:spcBef>
                <a:spcPts val="0"/>
              </a:spcBef>
              <a:spcAft>
                <a:spcPts val="0"/>
              </a:spcAft>
              <a:buClr>
                <a:srgbClr val="466269"/>
              </a:buClr>
              <a:buSzPts val="1400"/>
              <a:buNone/>
              <a:defRPr sz="1400">
                <a:solidFill>
                  <a:srgbClr val="466269"/>
                </a:solidFill>
              </a:defRPr>
            </a:lvl4pPr>
            <a:lvl5pPr lvl="4" algn="ctr" rtl="0">
              <a:spcBef>
                <a:spcPts val="0"/>
              </a:spcBef>
              <a:spcAft>
                <a:spcPts val="0"/>
              </a:spcAft>
              <a:buClr>
                <a:srgbClr val="466269"/>
              </a:buClr>
              <a:buSzPts val="1400"/>
              <a:buNone/>
              <a:defRPr sz="1400">
                <a:solidFill>
                  <a:srgbClr val="466269"/>
                </a:solidFill>
              </a:defRPr>
            </a:lvl5pPr>
            <a:lvl6pPr lvl="5" algn="ctr" rtl="0">
              <a:spcBef>
                <a:spcPts val="0"/>
              </a:spcBef>
              <a:spcAft>
                <a:spcPts val="0"/>
              </a:spcAft>
              <a:buClr>
                <a:srgbClr val="466269"/>
              </a:buClr>
              <a:buSzPts val="1400"/>
              <a:buNone/>
              <a:defRPr sz="1400">
                <a:solidFill>
                  <a:srgbClr val="466269"/>
                </a:solidFill>
              </a:defRPr>
            </a:lvl6pPr>
            <a:lvl7pPr lvl="6" algn="ctr" rtl="0">
              <a:spcBef>
                <a:spcPts val="0"/>
              </a:spcBef>
              <a:spcAft>
                <a:spcPts val="0"/>
              </a:spcAft>
              <a:buClr>
                <a:srgbClr val="466269"/>
              </a:buClr>
              <a:buSzPts val="1400"/>
              <a:buNone/>
              <a:defRPr sz="1400">
                <a:solidFill>
                  <a:srgbClr val="466269"/>
                </a:solidFill>
              </a:defRPr>
            </a:lvl7pPr>
            <a:lvl8pPr lvl="7" algn="ctr" rtl="0">
              <a:spcBef>
                <a:spcPts val="0"/>
              </a:spcBef>
              <a:spcAft>
                <a:spcPts val="0"/>
              </a:spcAft>
              <a:buClr>
                <a:srgbClr val="466269"/>
              </a:buClr>
              <a:buSzPts val="1400"/>
              <a:buNone/>
              <a:defRPr sz="1400">
                <a:solidFill>
                  <a:srgbClr val="466269"/>
                </a:solidFill>
              </a:defRPr>
            </a:lvl8pPr>
            <a:lvl9pPr lvl="8" algn="ctr" rtl="0">
              <a:spcBef>
                <a:spcPts val="0"/>
              </a:spcBef>
              <a:spcAft>
                <a:spcPts val="0"/>
              </a:spcAft>
              <a:buClr>
                <a:srgbClr val="466269"/>
              </a:buClr>
              <a:buSzPts val="1400"/>
              <a:buNone/>
              <a:defRPr sz="1400">
                <a:solidFill>
                  <a:srgbClr val="466269"/>
                </a:solidFill>
              </a:defRPr>
            </a:lvl9pPr>
          </a:lstStyle>
          <a:p>
            <a:endParaRPr/>
          </a:p>
        </p:txBody>
      </p:sp>
      <p:sp>
        <p:nvSpPr>
          <p:cNvPr id="38" name="Google Shape;38;p7"/>
          <p:cNvSpPr txBox="1">
            <a:spLocks noGrp="1"/>
          </p:cNvSpPr>
          <p:nvPr>
            <p:ph type="subTitle" idx="8"/>
          </p:nvPr>
        </p:nvSpPr>
        <p:spPr>
          <a:xfrm>
            <a:off x="1172149" y="3801878"/>
            <a:ext cx="3191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a:solidFill>
                  <a:srgbClr val="466269"/>
                </a:solidFill>
              </a:defRPr>
            </a:lvl2pPr>
            <a:lvl3pPr lvl="2" algn="ctr" rtl="0">
              <a:lnSpc>
                <a:spcPct val="100000"/>
              </a:lnSpc>
              <a:spcBef>
                <a:spcPts val="1600"/>
              </a:spcBef>
              <a:spcAft>
                <a:spcPts val="0"/>
              </a:spcAft>
              <a:buNone/>
              <a:defRPr>
                <a:solidFill>
                  <a:srgbClr val="466269"/>
                </a:solidFill>
              </a:defRPr>
            </a:lvl3pPr>
            <a:lvl4pPr lvl="3" algn="ctr" rtl="0">
              <a:lnSpc>
                <a:spcPct val="100000"/>
              </a:lnSpc>
              <a:spcBef>
                <a:spcPts val="1600"/>
              </a:spcBef>
              <a:spcAft>
                <a:spcPts val="0"/>
              </a:spcAft>
              <a:buNone/>
              <a:defRPr>
                <a:solidFill>
                  <a:srgbClr val="466269"/>
                </a:solidFill>
              </a:defRPr>
            </a:lvl4pPr>
            <a:lvl5pPr lvl="4" algn="ctr" rtl="0">
              <a:lnSpc>
                <a:spcPct val="100000"/>
              </a:lnSpc>
              <a:spcBef>
                <a:spcPts val="1600"/>
              </a:spcBef>
              <a:spcAft>
                <a:spcPts val="0"/>
              </a:spcAft>
              <a:buNone/>
              <a:defRPr>
                <a:solidFill>
                  <a:srgbClr val="466269"/>
                </a:solidFill>
              </a:defRPr>
            </a:lvl5pPr>
            <a:lvl6pPr lvl="5" algn="ctr" rtl="0">
              <a:lnSpc>
                <a:spcPct val="100000"/>
              </a:lnSpc>
              <a:spcBef>
                <a:spcPts val="1600"/>
              </a:spcBef>
              <a:spcAft>
                <a:spcPts val="0"/>
              </a:spcAft>
              <a:buNone/>
              <a:defRPr>
                <a:solidFill>
                  <a:srgbClr val="466269"/>
                </a:solidFill>
              </a:defRPr>
            </a:lvl6pPr>
            <a:lvl7pPr lvl="6" algn="ctr" rtl="0">
              <a:lnSpc>
                <a:spcPct val="100000"/>
              </a:lnSpc>
              <a:spcBef>
                <a:spcPts val="1600"/>
              </a:spcBef>
              <a:spcAft>
                <a:spcPts val="0"/>
              </a:spcAft>
              <a:buNone/>
              <a:defRPr>
                <a:solidFill>
                  <a:srgbClr val="466269"/>
                </a:solidFill>
              </a:defRPr>
            </a:lvl7pPr>
            <a:lvl8pPr lvl="7" algn="ctr" rtl="0">
              <a:lnSpc>
                <a:spcPct val="100000"/>
              </a:lnSpc>
              <a:spcBef>
                <a:spcPts val="1600"/>
              </a:spcBef>
              <a:spcAft>
                <a:spcPts val="0"/>
              </a:spcAft>
              <a:buNone/>
              <a:defRPr>
                <a:solidFill>
                  <a:srgbClr val="466269"/>
                </a:solidFill>
              </a:defRPr>
            </a:lvl8pPr>
            <a:lvl9pPr lvl="8" algn="ctr" rtl="0">
              <a:lnSpc>
                <a:spcPct val="100000"/>
              </a:lnSpc>
              <a:spcBef>
                <a:spcPts val="1600"/>
              </a:spcBef>
              <a:spcAft>
                <a:spcPts val="1600"/>
              </a:spcAft>
              <a:buNone/>
              <a:defRPr>
                <a:solidFill>
                  <a:srgbClr val="466269"/>
                </a:solidFill>
              </a:defRPr>
            </a:lvl9pPr>
          </a:lstStyle>
          <a:p>
            <a:endParaRPr/>
          </a:p>
        </p:txBody>
      </p:sp>
    </p:spTree>
  </p:cSld>
  <p:clrMapOvr>
    <a:masterClrMapping/>
  </p:clrMapOvr>
  <p:extLst>
    <p:ext uri="{DCECCB84-F9BA-43D5-87BE-67443E8EF086}">
      <p15:sldGuideLst xmlns:p15="http://schemas.microsoft.com/office/powerpoint/2012/main">
        <p15:guide id="1" orient="horz" pos="34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LANK SLIDE">
  <p:cSld name="CUSTOM_2">
    <p:spTree>
      <p:nvGrpSpPr>
        <p:cNvPr id="1" name="Shape 39"/>
        <p:cNvGrpSpPr/>
        <p:nvPr/>
      </p:nvGrpSpPr>
      <p:grpSpPr>
        <a:xfrm>
          <a:off x="0" y="0"/>
          <a:ext cx="0" cy="0"/>
          <a:chOff x="0" y="0"/>
          <a:chExt cx="0" cy="0"/>
        </a:xfrm>
      </p:grpSpPr>
      <p:sp>
        <p:nvSpPr>
          <p:cNvPr id="40" name="Google Shape;40;p8"/>
          <p:cNvSpPr txBox="1">
            <a:spLocks noGrp="1"/>
          </p:cNvSpPr>
          <p:nvPr>
            <p:ph type="ctrTitle"/>
          </p:nvPr>
        </p:nvSpPr>
        <p:spPr>
          <a:xfrm>
            <a:off x="1420950" y="339400"/>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 TEXT ">
  <p:cSld name="TITLE_1_1_1_1_1_2">
    <p:bg>
      <p:bgPr>
        <a:no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hasCustomPrompt="1"/>
          </p:nvPr>
        </p:nvSpPr>
        <p:spPr>
          <a:xfrm>
            <a:off x="2939475" y="2199650"/>
            <a:ext cx="3265200" cy="61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3" name="Google Shape;43;p9"/>
          <p:cNvSpPr txBox="1">
            <a:spLocks noGrp="1"/>
          </p:cNvSpPr>
          <p:nvPr>
            <p:ph type="title" idx="2" hasCustomPrompt="1"/>
          </p:nvPr>
        </p:nvSpPr>
        <p:spPr>
          <a:xfrm>
            <a:off x="2939475" y="3194300"/>
            <a:ext cx="3265200" cy="61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4" name="Google Shape;44;p9"/>
          <p:cNvSpPr txBox="1">
            <a:spLocks noGrp="1"/>
          </p:cNvSpPr>
          <p:nvPr>
            <p:ph type="title" idx="3" hasCustomPrompt="1"/>
          </p:nvPr>
        </p:nvSpPr>
        <p:spPr>
          <a:xfrm>
            <a:off x="2939475" y="1158875"/>
            <a:ext cx="3265200" cy="61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5" name="Google Shape;45;p9"/>
          <p:cNvSpPr txBox="1">
            <a:spLocks noGrp="1"/>
          </p:cNvSpPr>
          <p:nvPr>
            <p:ph type="subTitle" idx="1"/>
          </p:nvPr>
        </p:nvSpPr>
        <p:spPr>
          <a:xfrm>
            <a:off x="2389050" y="1665438"/>
            <a:ext cx="43659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6" name="Google Shape;46;p9"/>
          <p:cNvSpPr txBox="1">
            <a:spLocks noGrp="1"/>
          </p:cNvSpPr>
          <p:nvPr>
            <p:ph type="subTitle" idx="4"/>
          </p:nvPr>
        </p:nvSpPr>
        <p:spPr>
          <a:xfrm>
            <a:off x="2389050" y="2660038"/>
            <a:ext cx="43659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7" name="Google Shape;47;p9"/>
          <p:cNvSpPr txBox="1">
            <a:spLocks noGrp="1"/>
          </p:cNvSpPr>
          <p:nvPr>
            <p:ph type="subTitle" idx="5"/>
          </p:nvPr>
        </p:nvSpPr>
        <p:spPr>
          <a:xfrm>
            <a:off x="2389050" y="3654638"/>
            <a:ext cx="43659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
  <p:cSld name="TITLE_1_1_1_2_1_1_1">
    <p:bg>
      <p:bgPr>
        <a:noFill/>
        <a:effectLst/>
      </p:bgPr>
    </p:bg>
    <p:spTree>
      <p:nvGrpSpPr>
        <p:cNvPr id="1" name="Shape 48"/>
        <p:cNvGrpSpPr/>
        <p:nvPr/>
      </p:nvGrpSpPr>
      <p:grpSpPr>
        <a:xfrm>
          <a:off x="0" y="0"/>
          <a:ext cx="0" cy="0"/>
          <a:chOff x="0" y="0"/>
          <a:chExt cx="0" cy="0"/>
        </a:xfrm>
      </p:grpSpPr>
      <p:sp>
        <p:nvSpPr>
          <p:cNvPr id="49" name="Google Shape;49;p10"/>
          <p:cNvSpPr txBox="1">
            <a:spLocks noGrp="1"/>
          </p:cNvSpPr>
          <p:nvPr>
            <p:ph type="ctrTitle"/>
          </p:nvPr>
        </p:nvSpPr>
        <p:spPr>
          <a:xfrm>
            <a:off x="1041275" y="2841338"/>
            <a:ext cx="2445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2400"/>
              <a:buNone/>
              <a:defRPr sz="2400">
                <a:solidFill>
                  <a:srgbClr val="466269"/>
                </a:solidFill>
              </a:defRPr>
            </a:lvl2pPr>
            <a:lvl3pPr lvl="2" algn="ctr" rtl="0">
              <a:spcBef>
                <a:spcPts val="0"/>
              </a:spcBef>
              <a:spcAft>
                <a:spcPts val="0"/>
              </a:spcAft>
              <a:buClr>
                <a:srgbClr val="466269"/>
              </a:buClr>
              <a:buSzPts val="2400"/>
              <a:buNone/>
              <a:defRPr sz="2400">
                <a:solidFill>
                  <a:srgbClr val="466269"/>
                </a:solidFill>
              </a:defRPr>
            </a:lvl3pPr>
            <a:lvl4pPr lvl="3" algn="ctr" rtl="0">
              <a:spcBef>
                <a:spcPts val="0"/>
              </a:spcBef>
              <a:spcAft>
                <a:spcPts val="0"/>
              </a:spcAft>
              <a:buClr>
                <a:srgbClr val="466269"/>
              </a:buClr>
              <a:buSzPts val="2400"/>
              <a:buNone/>
              <a:defRPr sz="2400">
                <a:solidFill>
                  <a:srgbClr val="466269"/>
                </a:solidFill>
              </a:defRPr>
            </a:lvl4pPr>
            <a:lvl5pPr lvl="4" algn="ctr" rtl="0">
              <a:spcBef>
                <a:spcPts val="0"/>
              </a:spcBef>
              <a:spcAft>
                <a:spcPts val="0"/>
              </a:spcAft>
              <a:buClr>
                <a:srgbClr val="466269"/>
              </a:buClr>
              <a:buSzPts val="2400"/>
              <a:buNone/>
              <a:defRPr sz="2400">
                <a:solidFill>
                  <a:srgbClr val="466269"/>
                </a:solidFill>
              </a:defRPr>
            </a:lvl5pPr>
            <a:lvl6pPr lvl="5" algn="ctr" rtl="0">
              <a:spcBef>
                <a:spcPts val="0"/>
              </a:spcBef>
              <a:spcAft>
                <a:spcPts val="0"/>
              </a:spcAft>
              <a:buClr>
                <a:srgbClr val="466269"/>
              </a:buClr>
              <a:buSzPts val="2400"/>
              <a:buNone/>
              <a:defRPr sz="2400">
                <a:solidFill>
                  <a:srgbClr val="466269"/>
                </a:solidFill>
              </a:defRPr>
            </a:lvl6pPr>
            <a:lvl7pPr lvl="6" algn="ctr" rtl="0">
              <a:spcBef>
                <a:spcPts val="0"/>
              </a:spcBef>
              <a:spcAft>
                <a:spcPts val="0"/>
              </a:spcAft>
              <a:buClr>
                <a:srgbClr val="466269"/>
              </a:buClr>
              <a:buSzPts val="2400"/>
              <a:buNone/>
              <a:defRPr sz="2400">
                <a:solidFill>
                  <a:srgbClr val="466269"/>
                </a:solidFill>
              </a:defRPr>
            </a:lvl7pPr>
            <a:lvl8pPr lvl="7" algn="ctr" rtl="0">
              <a:spcBef>
                <a:spcPts val="0"/>
              </a:spcBef>
              <a:spcAft>
                <a:spcPts val="0"/>
              </a:spcAft>
              <a:buClr>
                <a:srgbClr val="466269"/>
              </a:buClr>
              <a:buSzPts val="2400"/>
              <a:buNone/>
              <a:defRPr sz="2400">
                <a:solidFill>
                  <a:srgbClr val="466269"/>
                </a:solidFill>
              </a:defRPr>
            </a:lvl8pPr>
            <a:lvl9pPr lvl="8" algn="ctr" rtl="0">
              <a:spcBef>
                <a:spcPts val="0"/>
              </a:spcBef>
              <a:spcAft>
                <a:spcPts val="0"/>
              </a:spcAft>
              <a:buClr>
                <a:srgbClr val="466269"/>
              </a:buClr>
              <a:buSzPts val="2400"/>
              <a:buNone/>
              <a:defRPr sz="2400">
                <a:solidFill>
                  <a:srgbClr val="466269"/>
                </a:solidFill>
              </a:defRPr>
            </a:lvl9pPr>
          </a:lstStyle>
          <a:p>
            <a:endParaRPr/>
          </a:p>
        </p:txBody>
      </p:sp>
      <p:sp>
        <p:nvSpPr>
          <p:cNvPr id="50" name="Google Shape;50;p10"/>
          <p:cNvSpPr txBox="1">
            <a:spLocks noGrp="1"/>
          </p:cNvSpPr>
          <p:nvPr>
            <p:ph type="subTitle" idx="1"/>
          </p:nvPr>
        </p:nvSpPr>
        <p:spPr>
          <a:xfrm>
            <a:off x="1284275" y="3262563"/>
            <a:ext cx="1959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a:solidFill>
                  <a:srgbClr val="466269"/>
                </a:solidFill>
              </a:defRPr>
            </a:lvl2pPr>
            <a:lvl3pPr lvl="2" algn="ctr" rtl="0">
              <a:lnSpc>
                <a:spcPct val="100000"/>
              </a:lnSpc>
              <a:spcBef>
                <a:spcPts val="1600"/>
              </a:spcBef>
              <a:spcAft>
                <a:spcPts val="0"/>
              </a:spcAft>
              <a:buNone/>
              <a:defRPr>
                <a:solidFill>
                  <a:srgbClr val="466269"/>
                </a:solidFill>
              </a:defRPr>
            </a:lvl3pPr>
            <a:lvl4pPr lvl="3" algn="ctr" rtl="0">
              <a:lnSpc>
                <a:spcPct val="100000"/>
              </a:lnSpc>
              <a:spcBef>
                <a:spcPts val="1600"/>
              </a:spcBef>
              <a:spcAft>
                <a:spcPts val="0"/>
              </a:spcAft>
              <a:buNone/>
              <a:defRPr>
                <a:solidFill>
                  <a:srgbClr val="466269"/>
                </a:solidFill>
              </a:defRPr>
            </a:lvl4pPr>
            <a:lvl5pPr lvl="4" algn="ctr" rtl="0">
              <a:lnSpc>
                <a:spcPct val="100000"/>
              </a:lnSpc>
              <a:spcBef>
                <a:spcPts val="1600"/>
              </a:spcBef>
              <a:spcAft>
                <a:spcPts val="0"/>
              </a:spcAft>
              <a:buNone/>
              <a:defRPr>
                <a:solidFill>
                  <a:srgbClr val="466269"/>
                </a:solidFill>
              </a:defRPr>
            </a:lvl5pPr>
            <a:lvl6pPr lvl="5" algn="ctr" rtl="0">
              <a:lnSpc>
                <a:spcPct val="100000"/>
              </a:lnSpc>
              <a:spcBef>
                <a:spcPts val="1600"/>
              </a:spcBef>
              <a:spcAft>
                <a:spcPts val="0"/>
              </a:spcAft>
              <a:buNone/>
              <a:defRPr>
                <a:solidFill>
                  <a:srgbClr val="466269"/>
                </a:solidFill>
              </a:defRPr>
            </a:lvl6pPr>
            <a:lvl7pPr lvl="6" algn="ctr" rtl="0">
              <a:lnSpc>
                <a:spcPct val="100000"/>
              </a:lnSpc>
              <a:spcBef>
                <a:spcPts val="1600"/>
              </a:spcBef>
              <a:spcAft>
                <a:spcPts val="0"/>
              </a:spcAft>
              <a:buNone/>
              <a:defRPr>
                <a:solidFill>
                  <a:srgbClr val="466269"/>
                </a:solidFill>
              </a:defRPr>
            </a:lvl7pPr>
            <a:lvl8pPr lvl="7" algn="ctr" rtl="0">
              <a:lnSpc>
                <a:spcPct val="100000"/>
              </a:lnSpc>
              <a:spcBef>
                <a:spcPts val="1600"/>
              </a:spcBef>
              <a:spcAft>
                <a:spcPts val="0"/>
              </a:spcAft>
              <a:buNone/>
              <a:defRPr>
                <a:solidFill>
                  <a:srgbClr val="466269"/>
                </a:solidFill>
              </a:defRPr>
            </a:lvl8pPr>
            <a:lvl9pPr lvl="8" algn="ctr" rtl="0">
              <a:lnSpc>
                <a:spcPct val="100000"/>
              </a:lnSpc>
              <a:spcBef>
                <a:spcPts val="1600"/>
              </a:spcBef>
              <a:spcAft>
                <a:spcPts val="1600"/>
              </a:spcAft>
              <a:buNone/>
              <a:defRPr>
                <a:solidFill>
                  <a:srgbClr val="466269"/>
                </a:solidFill>
              </a:defRPr>
            </a:lvl9pPr>
          </a:lstStyle>
          <a:p>
            <a:endParaRPr/>
          </a:p>
        </p:txBody>
      </p:sp>
      <p:sp>
        <p:nvSpPr>
          <p:cNvPr id="51" name="Google Shape;51;p10"/>
          <p:cNvSpPr txBox="1">
            <a:spLocks noGrp="1"/>
          </p:cNvSpPr>
          <p:nvPr>
            <p:ph type="ctrTitle" idx="2"/>
          </p:nvPr>
        </p:nvSpPr>
        <p:spPr>
          <a:xfrm>
            <a:off x="3247389" y="2841338"/>
            <a:ext cx="2626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2400"/>
              <a:buNone/>
              <a:defRPr sz="2400">
                <a:solidFill>
                  <a:srgbClr val="466269"/>
                </a:solidFill>
              </a:defRPr>
            </a:lvl2pPr>
            <a:lvl3pPr lvl="2" algn="ctr" rtl="0">
              <a:spcBef>
                <a:spcPts val="0"/>
              </a:spcBef>
              <a:spcAft>
                <a:spcPts val="0"/>
              </a:spcAft>
              <a:buClr>
                <a:srgbClr val="466269"/>
              </a:buClr>
              <a:buSzPts val="2400"/>
              <a:buNone/>
              <a:defRPr sz="2400">
                <a:solidFill>
                  <a:srgbClr val="466269"/>
                </a:solidFill>
              </a:defRPr>
            </a:lvl3pPr>
            <a:lvl4pPr lvl="3" algn="ctr" rtl="0">
              <a:spcBef>
                <a:spcPts val="0"/>
              </a:spcBef>
              <a:spcAft>
                <a:spcPts val="0"/>
              </a:spcAft>
              <a:buClr>
                <a:srgbClr val="466269"/>
              </a:buClr>
              <a:buSzPts val="2400"/>
              <a:buNone/>
              <a:defRPr sz="2400">
                <a:solidFill>
                  <a:srgbClr val="466269"/>
                </a:solidFill>
              </a:defRPr>
            </a:lvl4pPr>
            <a:lvl5pPr lvl="4" algn="ctr" rtl="0">
              <a:spcBef>
                <a:spcPts val="0"/>
              </a:spcBef>
              <a:spcAft>
                <a:spcPts val="0"/>
              </a:spcAft>
              <a:buClr>
                <a:srgbClr val="466269"/>
              </a:buClr>
              <a:buSzPts val="2400"/>
              <a:buNone/>
              <a:defRPr sz="2400">
                <a:solidFill>
                  <a:srgbClr val="466269"/>
                </a:solidFill>
              </a:defRPr>
            </a:lvl5pPr>
            <a:lvl6pPr lvl="5" algn="ctr" rtl="0">
              <a:spcBef>
                <a:spcPts val="0"/>
              </a:spcBef>
              <a:spcAft>
                <a:spcPts val="0"/>
              </a:spcAft>
              <a:buClr>
                <a:srgbClr val="466269"/>
              </a:buClr>
              <a:buSzPts val="2400"/>
              <a:buNone/>
              <a:defRPr sz="2400">
                <a:solidFill>
                  <a:srgbClr val="466269"/>
                </a:solidFill>
              </a:defRPr>
            </a:lvl6pPr>
            <a:lvl7pPr lvl="6" algn="ctr" rtl="0">
              <a:spcBef>
                <a:spcPts val="0"/>
              </a:spcBef>
              <a:spcAft>
                <a:spcPts val="0"/>
              </a:spcAft>
              <a:buClr>
                <a:srgbClr val="466269"/>
              </a:buClr>
              <a:buSzPts val="2400"/>
              <a:buNone/>
              <a:defRPr sz="2400">
                <a:solidFill>
                  <a:srgbClr val="466269"/>
                </a:solidFill>
              </a:defRPr>
            </a:lvl7pPr>
            <a:lvl8pPr lvl="7" algn="ctr" rtl="0">
              <a:spcBef>
                <a:spcPts val="0"/>
              </a:spcBef>
              <a:spcAft>
                <a:spcPts val="0"/>
              </a:spcAft>
              <a:buClr>
                <a:srgbClr val="466269"/>
              </a:buClr>
              <a:buSzPts val="2400"/>
              <a:buNone/>
              <a:defRPr sz="2400">
                <a:solidFill>
                  <a:srgbClr val="466269"/>
                </a:solidFill>
              </a:defRPr>
            </a:lvl8pPr>
            <a:lvl9pPr lvl="8" algn="ctr" rtl="0">
              <a:spcBef>
                <a:spcPts val="0"/>
              </a:spcBef>
              <a:spcAft>
                <a:spcPts val="0"/>
              </a:spcAft>
              <a:buClr>
                <a:srgbClr val="466269"/>
              </a:buClr>
              <a:buSzPts val="2400"/>
              <a:buNone/>
              <a:defRPr sz="2400">
                <a:solidFill>
                  <a:srgbClr val="466269"/>
                </a:solidFill>
              </a:defRPr>
            </a:lvl9pPr>
          </a:lstStyle>
          <a:p>
            <a:endParaRPr/>
          </a:p>
        </p:txBody>
      </p:sp>
      <p:sp>
        <p:nvSpPr>
          <p:cNvPr id="52" name="Google Shape;52;p10"/>
          <p:cNvSpPr txBox="1">
            <a:spLocks noGrp="1"/>
          </p:cNvSpPr>
          <p:nvPr>
            <p:ph type="subTitle" idx="3"/>
          </p:nvPr>
        </p:nvSpPr>
        <p:spPr>
          <a:xfrm>
            <a:off x="3580989" y="3262563"/>
            <a:ext cx="1959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a:solidFill>
                  <a:srgbClr val="466269"/>
                </a:solidFill>
              </a:defRPr>
            </a:lvl2pPr>
            <a:lvl3pPr lvl="2" algn="ctr" rtl="0">
              <a:lnSpc>
                <a:spcPct val="100000"/>
              </a:lnSpc>
              <a:spcBef>
                <a:spcPts val="1600"/>
              </a:spcBef>
              <a:spcAft>
                <a:spcPts val="0"/>
              </a:spcAft>
              <a:buNone/>
              <a:defRPr>
                <a:solidFill>
                  <a:srgbClr val="466269"/>
                </a:solidFill>
              </a:defRPr>
            </a:lvl3pPr>
            <a:lvl4pPr lvl="3" algn="ctr" rtl="0">
              <a:lnSpc>
                <a:spcPct val="100000"/>
              </a:lnSpc>
              <a:spcBef>
                <a:spcPts val="1600"/>
              </a:spcBef>
              <a:spcAft>
                <a:spcPts val="0"/>
              </a:spcAft>
              <a:buNone/>
              <a:defRPr>
                <a:solidFill>
                  <a:srgbClr val="466269"/>
                </a:solidFill>
              </a:defRPr>
            </a:lvl4pPr>
            <a:lvl5pPr lvl="4" algn="ctr" rtl="0">
              <a:lnSpc>
                <a:spcPct val="100000"/>
              </a:lnSpc>
              <a:spcBef>
                <a:spcPts val="1600"/>
              </a:spcBef>
              <a:spcAft>
                <a:spcPts val="0"/>
              </a:spcAft>
              <a:buNone/>
              <a:defRPr>
                <a:solidFill>
                  <a:srgbClr val="466269"/>
                </a:solidFill>
              </a:defRPr>
            </a:lvl5pPr>
            <a:lvl6pPr lvl="5" algn="ctr" rtl="0">
              <a:lnSpc>
                <a:spcPct val="100000"/>
              </a:lnSpc>
              <a:spcBef>
                <a:spcPts val="1600"/>
              </a:spcBef>
              <a:spcAft>
                <a:spcPts val="0"/>
              </a:spcAft>
              <a:buNone/>
              <a:defRPr>
                <a:solidFill>
                  <a:srgbClr val="466269"/>
                </a:solidFill>
              </a:defRPr>
            </a:lvl6pPr>
            <a:lvl7pPr lvl="6" algn="ctr" rtl="0">
              <a:lnSpc>
                <a:spcPct val="100000"/>
              </a:lnSpc>
              <a:spcBef>
                <a:spcPts val="1600"/>
              </a:spcBef>
              <a:spcAft>
                <a:spcPts val="0"/>
              </a:spcAft>
              <a:buNone/>
              <a:defRPr>
                <a:solidFill>
                  <a:srgbClr val="466269"/>
                </a:solidFill>
              </a:defRPr>
            </a:lvl7pPr>
            <a:lvl8pPr lvl="7" algn="ctr" rtl="0">
              <a:lnSpc>
                <a:spcPct val="100000"/>
              </a:lnSpc>
              <a:spcBef>
                <a:spcPts val="1600"/>
              </a:spcBef>
              <a:spcAft>
                <a:spcPts val="0"/>
              </a:spcAft>
              <a:buNone/>
              <a:defRPr>
                <a:solidFill>
                  <a:srgbClr val="466269"/>
                </a:solidFill>
              </a:defRPr>
            </a:lvl8pPr>
            <a:lvl9pPr lvl="8" algn="ctr" rtl="0">
              <a:lnSpc>
                <a:spcPct val="100000"/>
              </a:lnSpc>
              <a:spcBef>
                <a:spcPts val="1600"/>
              </a:spcBef>
              <a:spcAft>
                <a:spcPts val="1600"/>
              </a:spcAft>
              <a:buNone/>
              <a:defRPr>
                <a:solidFill>
                  <a:srgbClr val="466269"/>
                </a:solidFill>
              </a:defRPr>
            </a:lvl9pPr>
          </a:lstStyle>
          <a:p>
            <a:endParaRPr/>
          </a:p>
        </p:txBody>
      </p:sp>
      <p:sp>
        <p:nvSpPr>
          <p:cNvPr id="53" name="Google Shape;53;p10"/>
          <p:cNvSpPr txBox="1">
            <a:spLocks noGrp="1"/>
          </p:cNvSpPr>
          <p:nvPr>
            <p:ph type="ctrTitle" idx="4"/>
          </p:nvPr>
        </p:nvSpPr>
        <p:spPr>
          <a:xfrm>
            <a:off x="5521877" y="2841338"/>
            <a:ext cx="2626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66269"/>
              </a:buClr>
              <a:buSzPts val="2400"/>
              <a:buNone/>
              <a:defRPr sz="2400">
                <a:solidFill>
                  <a:srgbClr val="466269"/>
                </a:solidFill>
              </a:defRPr>
            </a:lvl2pPr>
            <a:lvl3pPr lvl="2" algn="ctr" rtl="0">
              <a:spcBef>
                <a:spcPts val="0"/>
              </a:spcBef>
              <a:spcAft>
                <a:spcPts val="0"/>
              </a:spcAft>
              <a:buClr>
                <a:srgbClr val="466269"/>
              </a:buClr>
              <a:buSzPts val="2400"/>
              <a:buNone/>
              <a:defRPr sz="2400">
                <a:solidFill>
                  <a:srgbClr val="466269"/>
                </a:solidFill>
              </a:defRPr>
            </a:lvl3pPr>
            <a:lvl4pPr lvl="3" algn="ctr" rtl="0">
              <a:spcBef>
                <a:spcPts val="0"/>
              </a:spcBef>
              <a:spcAft>
                <a:spcPts val="0"/>
              </a:spcAft>
              <a:buClr>
                <a:srgbClr val="466269"/>
              </a:buClr>
              <a:buSzPts val="2400"/>
              <a:buNone/>
              <a:defRPr sz="2400">
                <a:solidFill>
                  <a:srgbClr val="466269"/>
                </a:solidFill>
              </a:defRPr>
            </a:lvl4pPr>
            <a:lvl5pPr lvl="4" algn="ctr" rtl="0">
              <a:spcBef>
                <a:spcPts val="0"/>
              </a:spcBef>
              <a:spcAft>
                <a:spcPts val="0"/>
              </a:spcAft>
              <a:buClr>
                <a:srgbClr val="466269"/>
              </a:buClr>
              <a:buSzPts val="2400"/>
              <a:buNone/>
              <a:defRPr sz="2400">
                <a:solidFill>
                  <a:srgbClr val="466269"/>
                </a:solidFill>
              </a:defRPr>
            </a:lvl5pPr>
            <a:lvl6pPr lvl="5" algn="ctr" rtl="0">
              <a:spcBef>
                <a:spcPts val="0"/>
              </a:spcBef>
              <a:spcAft>
                <a:spcPts val="0"/>
              </a:spcAft>
              <a:buClr>
                <a:srgbClr val="466269"/>
              </a:buClr>
              <a:buSzPts val="2400"/>
              <a:buNone/>
              <a:defRPr sz="2400">
                <a:solidFill>
                  <a:srgbClr val="466269"/>
                </a:solidFill>
              </a:defRPr>
            </a:lvl6pPr>
            <a:lvl7pPr lvl="6" algn="ctr" rtl="0">
              <a:spcBef>
                <a:spcPts val="0"/>
              </a:spcBef>
              <a:spcAft>
                <a:spcPts val="0"/>
              </a:spcAft>
              <a:buClr>
                <a:srgbClr val="466269"/>
              </a:buClr>
              <a:buSzPts val="2400"/>
              <a:buNone/>
              <a:defRPr sz="2400">
                <a:solidFill>
                  <a:srgbClr val="466269"/>
                </a:solidFill>
              </a:defRPr>
            </a:lvl7pPr>
            <a:lvl8pPr lvl="7" algn="ctr" rtl="0">
              <a:spcBef>
                <a:spcPts val="0"/>
              </a:spcBef>
              <a:spcAft>
                <a:spcPts val="0"/>
              </a:spcAft>
              <a:buClr>
                <a:srgbClr val="466269"/>
              </a:buClr>
              <a:buSzPts val="2400"/>
              <a:buNone/>
              <a:defRPr sz="2400">
                <a:solidFill>
                  <a:srgbClr val="466269"/>
                </a:solidFill>
              </a:defRPr>
            </a:lvl8pPr>
            <a:lvl9pPr lvl="8" algn="ctr" rtl="0">
              <a:spcBef>
                <a:spcPts val="0"/>
              </a:spcBef>
              <a:spcAft>
                <a:spcPts val="0"/>
              </a:spcAft>
              <a:buClr>
                <a:srgbClr val="466269"/>
              </a:buClr>
              <a:buSzPts val="2400"/>
              <a:buNone/>
              <a:defRPr sz="2400">
                <a:solidFill>
                  <a:srgbClr val="466269"/>
                </a:solidFill>
              </a:defRPr>
            </a:lvl9pPr>
          </a:lstStyle>
          <a:p>
            <a:endParaRPr/>
          </a:p>
        </p:txBody>
      </p:sp>
      <p:sp>
        <p:nvSpPr>
          <p:cNvPr id="54" name="Google Shape;54;p10"/>
          <p:cNvSpPr txBox="1">
            <a:spLocks noGrp="1"/>
          </p:cNvSpPr>
          <p:nvPr>
            <p:ph type="subTitle" idx="5"/>
          </p:nvPr>
        </p:nvSpPr>
        <p:spPr>
          <a:xfrm>
            <a:off x="5855477" y="3262563"/>
            <a:ext cx="1959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466269"/>
                </a:solidFill>
              </a:defRPr>
            </a:lvl1pPr>
            <a:lvl2pPr lvl="1" algn="ctr" rtl="0">
              <a:lnSpc>
                <a:spcPct val="100000"/>
              </a:lnSpc>
              <a:spcBef>
                <a:spcPts val="1600"/>
              </a:spcBef>
              <a:spcAft>
                <a:spcPts val="0"/>
              </a:spcAft>
              <a:buNone/>
              <a:defRPr>
                <a:solidFill>
                  <a:srgbClr val="466269"/>
                </a:solidFill>
              </a:defRPr>
            </a:lvl2pPr>
            <a:lvl3pPr lvl="2" algn="ctr" rtl="0">
              <a:lnSpc>
                <a:spcPct val="100000"/>
              </a:lnSpc>
              <a:spcBef>
                <a:spcPts val="1600"/>
              </a:spcBef>
              <a:spcAft>
                <a:spcPts val="0"/>
              </a:spcAft>
              <a:buNone/>
              <a:defRPr>
                <a:solidFill>
                  <a:srgbClr val="466269"/>
                </a:solidFill>
              </a:defRPr>
            </a:lvl3pPr>
            <a:lvl4pPr lvl="3" algn="ctr" rtl="0">
              <a:lnSpc>
                <a:spcPct val="100000"/>
              </a:lnSpc>
              <a:spcBef>
                <a:spcPts val="1600"/>
              </a:spcBef>
              <a:spcAft>
                <a:spcPts val="0"/>
              </a:spcAft>
              <a:buNone/>
              <a:defRPr>
                <a:solidFill>
                  <a:srgbClr val="466269"/>
                </a:solidFill>
              </a:defRPr>
            </a:lvl4pPr>
            <a:lvl5pPr lvl="4" algn="ctr" rtl="0">
              <a:lnSpc>
                <a:spcPct val="100000"/>
              </a:lnSpc>
              <a:spcBef>
                <a:spcPts val="1600"/>
              </a:spcBef>
              <a:spcAft>
                <a:spcPts val="0"/>
              </a:spcAft>
              <a:buNone/>
              <a:defRPr>
                <a:solidFill>
                  <a:srgbClr val="466269"/>
                </a:solidFill>
              </a:defRPr>
            </a:lvl5pPr>
            <a:lvl6pPr lvl="5" algn="ctr" rtl="0">
              <a:lnSpc>
                <a:spcPct val="100000"/>
              </a:lnSpc>
              <a:spcBef>
                <a:spcPts val="1600"/>
              </a:spcBef>
              <a:spcAft>
                <a:spcPts val="0"/>
              </a:spcAft>
              <a:buNone/>
              <a:defRPr>
                <a:solidFill>
                  <a:srgbClr val="466269"/>
                </a:solidFill>
              </a:defRPr>
            </a:lvl6pPr>
            <a:lvl7pPr lvl="6" algn="ctr" rtl="0">
              <a:lnSpc>
                <a:spcPct val="100000"/>
              </a:lnSpc>
              <a:spcBef>
                <a:spcPts val="1600"/>
              </a:spcBef>
              <a:spcAft>
                <a:spcPts val="0"/>
              </a:spcAft>
              <a:buNone/>
              <a:defRPr>
                <a:solidFill>
                  <a:srgbClr val="466269"/>
                </a:solidFill>
              </a:defRPr>
            </a:lvl7pPr>
            <a:lvl8pPr lvl="7" algn="ctr" rtl="0">
              <a:lnSpc>
                <a:spcPct val="100000"/>
              </a:lnSpc>
              <a:spcBef>
                <a:spcPts val="1600"/>
              </a:spcBef>
              <a:spcAft>
                <a:spcPts val="0"/>
              </a:spcAft>
              <a:buNone/>
              <a:defRPr>
                <a:solidFill>
                  <a:srgbClr val="466269"/>
                </a:solidFill>
              </a:defRPr>
            </a:lvl8pPr>
            <a:lvl9pPr lvl="8" algn="ctr" rtl="0">
              <a:lnSpc>
                <a:spcPct val="100000"/>
              </a:lnSpc>
              <a:spcBef>
                <a:spcPts val="1600"/>
              </a:spcBef>
              <a:spcAft>
                <a:spcPts val="1600"/>
              </a:spcAft>
              <a:buNone/>
              <a:defRPr>
                <a:solidFill>
                  <a:srgbClr val="466269"/>
                </a:solidFill>
              </a:defRPr>
            </a:lvl9pPr>
          </a:lstStyle>
          <a:p>
            <a:endParaRPr/>
          </a:p>
        </p:txBody>
      </p:sp>
      <p:sp>
        <p:nvSpPr>
          <p:cNvPr id="55" name="Google Shape;55;p10"/>
          <p:cNvSpPr txBox="1">
            <a:spLocks noGrp="1"/>
          </p:cNvSpPr>
          <p:nvPr>
            <p:ph type="ctrTitle" idx="6"/>
          </p:nvPr>
        </p:nvSpPr>
        <p:spPr>
          <a:xfrm>
            <a:off x="1420950" y="339400"/>
            <a:ext cx="6302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66269"/>
              </a:buClr>
              <a:buSzPts val="1800"/>
              <a:buNone/>
              <a:defRPr sz="1800">
                <a:solidFill>
                  <a:srgbClr val="466269"/>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1pPr>
            <a:lvl2pPr lvl="1">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2pPr>
            <a:lvl3pPr lvl="2">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3pPr>
            <a:lvl4pPr lvl="3">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4pPr>
            <a:lvl5pPr lvl="4">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5pPr>
            <a:lvl6pPr lvl="5">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6pPr>
            <a:lvl7pPr lvl="6">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7pPr>
            <a:lvl8pPr lvl="7">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8pPr>
            <a:lvl9pPr lvl="8">
              <a:spcBef>
                <a:spcPts val="0"/>
              </a:spcBef>
              <a:spcAft>
                <a:spcPts val="0"/>
              </a:spcAft>
              <a:buClr>
                <a:srgbClr val="466269"/>
              </a:buClr>
              <a:buSzPts val="2800"/>
              <a:buFont typeface="Denk One"/>
              <a:buNone/>
              <a:defRPr sz="2800">
                <a:solidFill>
                  <a:srgbClr val="466269"/>
                </a:solidFill>
                <a:latin typeface="Denk One"/>
                <a:ea typeface="Denk One"/>
                <a:cs typeface="Denk One"/>
                <a:sym typeface="Denk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66269"/>
              </a:buClr>
              <a:buSzPts val="1200"/>
              <a:buFont typeface="Abel"/>
              <a:buChar char="●"/>
              <a:defRPr sz="1200">
                <a:solidFill>
                  <a:srgbClr val="466269"/>
                </a:solidFill>
                <a:latin typeface="Abel"/>
                <a:ea typeface="Abel"/>
                <a:cs typeface="Abel"/>
                <a:sym typeface="Abel"/>
              </a:defRPr>
            </a:lvl1pPr>
            <a:lvl2pPr marL="914400" lvl="1"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2pPr>
            <a:lvl3pPr marL="1371600" lvl="2"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3pPr>
            <a:lvl4pPr marL="1828800" lvl="3"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4pPr>
            <a:lvl5pPr marL="2286000" lvl="4"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5pPr>
            <a:lvl6pPr marL="2743200" lvl="5"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6pPr>
            <a:lvl7pPr marL="3200400" lvl="6"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7pPr>
            <a:lvl8pPr marL="3657600" lvl="7" indent="-304800">
              <a:lnSpc>
                <a:spcPct val="115000"/>
              </a:lnSpc>
              <a:spcBef>
                <a:spcPts val="1600"/>
              </a:spcBef>
              <a:spcAft>
                <a:spcPts val="0"/>
              </a:spcAft>
              <a:buClr>
                <a:srgbClr val="466269"/>
              </a:buClr>
              <a:buSzPts val="1200"/>
              <a:buFont typeface="Abel"/>
              <a:buChar char="○"/>
              <a:defRPr sz="1200">
                <a:solidFill>
                  <a:srgbClr val="466269"/>
                </a:solidFill>
                <a:latin typeface="Abel"/>
                <a:ea typeface="Abel"/>
                <a:cs typeface="Abel"/>
                <a:sym typeface="Abel"/>
              </a:defRPr>
            </a:lvl8pPr>
            <a:lvl9pPr marL="4114800" lvl="8" indent="-304800">
              <a:lnSpc>
                <a:spcPct val="115000"/>
              </a:lnSpc>
              <a:spcBef>
                <a:spcPts val="1600"/>
              </a:spcBef>
              <a:spcAft>
                <a:spcPts val="1600"/>
              </a:spcAft>
              <a:buClr>
                <a:srgbClr val="466269"/>
              </a:buClr>
              <a:buSzPts val="1200"/>
              <a:buFont typeface="Abel"/>
              <a:buChar char="■"/>
              <a:defRPr sz="1200">
                <a:solidFill>
                  <a:srgbClr val="466269"/>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 id="2147483661" r:id="rId12"/>
    <p:sldLayoutId id="2147483662" r:id="rId13"/>
    <p:sldLayoutId id="2147483663" r:id="rId14"/>
    <p:sldLayoutId id="2147483664" r:id="rId15"/>
    <p:sldLayoutId id="214748366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1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6.png"/><Relationship Id="rId12"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5"/>
        <p:cNvGrpSpPr/>
        <p:nvPr/>
      </p:nvGrpSpPr>
      <p:grpSpPr>
        <a:xfrm>
          <a:off x="0" y="0"/>
          <a:ext cx="0" cy="0"/>
          <a:chOff x="0" y="0"/>
          <a:chExt cx="0" cy="0"/>
        </a:xfrm>
      </p:grpSpPr>
      <p:pic>
        <p:nvPicPr>
          <p:cNvPr id="96" name="Google Shape;96;p20"/>
          <p:cNvPicPr preferRelativeResize="0"/>
          <p:nvPr/>
        </p:nvPicPr>
        <p:blipFill rotWithShape="1">
          <a:blip r:embed="rId3">
            <a:alphaModFix/>
          </a:blip>
          <a:srcRect l="8270" r="8270" b="30206"/>
          <a:stretch/>
        </p:blipFill>
        <p:spPr>
          <a:xfrm rot="-2336284">
            <a:off x="-300521" y="191065"/>
            <a:ext cx="5433711" cy="3404817"/>
          </a:xfrm>
          <a:prstGeom prst="rect">
            <a:avLst/>
          </a:prstGeom>
          <a:noFill/>
          <a:ln>
            <a:noFill/>
          </a:ln>
        </p:spPr>
      </p:pic>
      <p:pic>
        <p:nvPicPr>
          <p:cNvPr id="97" name="Google Shape;97;p20"/>
          <p:cNvPicPr preferRelativeResize="0"/>
          <p:nvPr/>
        </p:nvPicPr>
        <p:blipFill rotWithShape="1">
          <a:blip r:embed="rId4">
            <a:alphaModFix/>
          </a:blip>
          <a:srcRect r="11323" b="10402"/>
          <a:stretch/>
        </p:blipFill>
        <p:spPr>
          <a:xfrm>
            <a:off x="4726153" y="1153561"/>
            <a:ext cx="4451775" cy="3996726"/>
          </a:xfrm>
          <a:prstGeom prst="rect">
            <a:avLst/>
          </a:prstGeom>
          <a:noFill/>
          <a:ln>
            <a:noFill/>
          </a:ln>
        </p:spPr>
      </p:pic>
      <p:sp>
        <p:nvSpPr>
          <p:cNvPr id="98" name="Google Shape;98;p20"/>
          <p:cNvSpPr txBox="1">
            <a:spLocks noGrp="1"/>
          </p:cNvSpPr>
          <p:nvPr>
            <p:ph type="ctrTitle"/>
          </p:nvPr>
        </p:nvSpPr>
        <p:spPr>
          <a:xfrm>
            <a:off x="191400" y="1669900"/>
            <a:ext cx="5123400" cy="118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5000" dirty="0">
                <a:solidFill>
                  <a:srgbClr val="466269"/>
                </a:solidFill>
                <a:latin typeface="Denk One"/>
                <a:ea typeface="Denk One"/>
                <a:cs typeface="Denk One"/>
                <a:sym typeface="Denk One"/>
              </a:rPr>
              <a:t>BI</a:t>
            </a:r>
            <a:r>
              <a:rPr lang="es" sz="5000" dirty="0"/>
              <a:t>ODIVERSITY</a:t>
            </a:r>
            <a:r>
              <a:rPr lang="es" sz="5000" dirty="0">
                <a:solidFill>
                  <a:srgbClr val="466269"/>
                </a:solidFill>
                <a:latin typeface="Denk One"/>
                <a:ea typeface="Denk One"/>
                <a:cs typeface="Denk One"/>
                <a:sym typeface="Denk One"/>
              </a:rPr>
              <a:t> </a:t>
            </a:r>
            <a:r>
              <a:rPr lang="es" sz="5000" dirty="0"/>
              <a:t>CONSERVATION</a:t>
            </a:r>
            <a:endParaRPr sz="3800" dirty="0">
              <a:solidFill>
                <a:srgbClr val="466269"/>
              </a:solidFill>
              <a:latin typeface="Denk One"/>
              <a:ea typeface="Denk One"/>
              <a:cs typeface="Denk One"/>
              <a:sym typeface="Denk One"/>
            </a:endParaRPr>
          </a:p>
        </p:txBody>
      </p:sp>
      <p:sp>
        <p:nvSpPr>
          <p:cNvPr id="99" name="Google Shape;99;p20"/>
          <p:cNvSpPr txBox="1">
            <a:spLocks noGrp="1"/>
          </p:cNvSpPr>
          <p:nvPr>
            <p:ph type="subTitle" idx="1"/>
          </p:nvPr>
        </p:nvSpPr>
        <p:spPr>
          <a:xfrm>
            <a:off x="1347900" y="2761963"/>
            <a:ext cx="28104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500"/>
              <a:t>For the benefit of All</a:t>
            </a:r>
            <a:endParaRPr sz="1500">
              <a:solidFill>
                <a:srgbClr val="466269"/>
              </a:solidFill>
            </a:endParaRPr>
          </a:p>
        </p:txBody>
      </p:sp>
      <p:pic>
        <p:nvPicPr>
          <p:cNvPr id="100" name="Google Shape;100;p20"/>
          <p:cNvPicPr preferRelativeResize="0"/>
          <p:nvPr/>
        </p:nvPicPr>
        <p:blipFill>
          <a:blip r:embed="rId5">
            <a:alphaModFix/>
          </a:blip>
          <a:stretch>
            <a:fillRect/>
          </a:stretch>
        </p:blipFill>
        <p:spPr>
          <a:xfrm rot="5400000">
            <a:off x="970117" y="3683475"/>
            <a:ext cx="590575" cy="1311700"/>
          </a:xfrm>
          <a:prstGeom prst="rect">
            <a:avLst/>
          </a:prstGeom>
          <a:noFill/>
          <a:ln>
            <a:noFill/>
          </a:ln>
        </p:spPr>
      </p:pic>
      <p:pic>
        <p:nvPicPr>
          <p:cNvPr id="101" name="Google Shape;101;p20"/>
          <p:cNvPicPr preferRelativeResize="0"/>
          <p:nvPr/>
        </p:nvPicPr>
        <p:blipFill>
          <a:blip r:embed="rId6">
            <a:alphaModFix/>
          </a:blip>
          <a:stretch>
            <a:fillRect/>
          </a:stretch>
        </p:blipFill>
        <p:spPr>
          <a:xfrm>
            <a:off x="3539274" y="4291775"/>
            <a:ext cx="437100" cy="255300"/>
          </a:xfrm>
          <a:prstGeom prst="rect">
            <a:avLst/>
          </a:prstGeom>
          <a:noFill/>
          <a:ln>
            <a:noFill/>
          </a:ln>
        </p:spPr>
      </p:pic>
      <p:pic>
        <p:nvPicPr>
          <p:cNvPr id="102" name="Google Shape;102;p20"/>
          <p:cNvPicPr preferRelativeResize="0"/>
          <p:nvPr/>
        </p:nvPicPr>
        <p:blipFill rotWithShape="1">
          <a:blip r:embed="rId7">
            <a:alphaModFix/>
          </a:blip>
          <a:srcRect t="29062" r="59483"/>
          <a:stretch/>
        </p:blipFill>
        <p:spPr>
          <a:xfrm rot="-8100000">
            <a:off x="3493537" y="1865630"/>
            <a:ext cx="528576" cy="1072201"/>
          </a:xfrm>
          <a:prstGeom prst="rect">
            <a:avLst/>
          </a:prstGeom>
          <a:noFill/>
          <a:ln>
            <a:noFill/>
          </a:ln>
        </p:spPr>
      </p:pic>
      <p:pic>
        <p:nvPicPr>
          <p:cNvPr id="103" name="Google Shape;103;p20"/>
          <p:cNvPicPr preferRelativeResize="0"/>
          <p:nvPr/>
        </p:nvPicPr>
        <p:blipFill rotWithShape="1">
          <a:blip r:embed="rId7">
            <a:alphaModFix/>
          </a:blip>
          <a:srcRect t="29062" r="59483"/>
          <a:stretch/>
        </p:blipFill>
        <p:spPr>
          <a:xfrm rot="-5946971">
            <a:off x="684936" y="112405"/>
            <a:ext cx="528576" cy="1072200"/>
          </a:xfrm>
          <a:prstGeom prst="rect">
            <a:avLst/>
          </a:prstGeom>
          <a:noFill/>
          <a:ln>
            <a:noFill/>
          </a:ln>
        </p:spPr>
      </p:pic>
      <p:pic>
        <p:nvPicPr>
          <p:cNvPr id="104" name="Google Shape;104;p20"/>
          <p:cNvPicPr preferRelativeResize="0"/>
          <p:nvPr/>
        </p:nvPicPr>
        <p:blipFill rotWithShape="1">
          <a:blip r:embed="rId7">
            <a:alphaModFix/>
          </a:blip>
          <a:srcRect t="29062" r="59483"/>
          <a:stretch/>
        </p:blipFill>
        <p:spPr>
          <a:xfrm rot="6035288">
            <a:off x="7743112" y="259155"/>
            <a:ext cx="528575" cy="1072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B7730-92A8-C148-9D26-EEC9B261B36E}"/>
              </a:ext>
            </a:extLst>
          </p:cNvPr>
          <p:cNvSpPr>
            <a:spLocks noGrp="1"/>
          </p:cNvSpPr>
          <p:nvPr>
            <p:ph type="ctrTitle"/>
          </p:nvPr>
        </p:nvSpPr>
        <p:spPr>
          <a:xfrm>
            <a:off x="896910" y="3955612"/>
            <a:ext cx="6302100" cy="577800"/>
          </a:xfrm>
        </p:spPr>
        <p:txBody>
          <a:bodyPr/>
          <a:lstStyle/>
          <a:p>
            <a:r>
              <a:rPr lang="en-IN" sz="2400" dirty="0"/>
              <a:t>110 million years</a:t>
            </a:r>
            <a:endParaRPr lang="en-US" sz="2400" dirty="0"/>
          </a:p>
        </p:txBody>
      </p:sp>
      <p:pic>
        <p:nvPicPr>
          <p:cNvPr id="4" name="Picture 3">
            <a:extLst>
              <a:ext uri="{FF2B5EF4-FFF2-40B4-BE49-F238E27FC236}">
                <a16:creationId xmlns:a16="http://schemas.microsoft.com/office/drawing/2014/main" id="{2187CBA1-B1AE-E143-BEAE-01F2837CC29B}"/>
              </a:ext>
            </a:extLst>
          </p:cNvPr>
          <p:cNvPicPr>
            <a:picLocks noChangeAspect="1"/>
          </p:cNvPicPr>
          <p:nvPr/>
        </p:nvPicPr>
        <p:blipFill>
          <a:blip r:embed="rId3"/>
          <a:stretch>
            <a:fillRect/>
          </a:stretch>
        </p:blipFill>
        <p:spPr>
          <a:xfrm>
            <a:off x="0" y="0"/>
            <a:ext cx="9144000" cy="3146064"/>
          </a:xfrm>
          <a:prstGeom prst="rect">
            <a:avLst/>
          </a:prstGeom>
        </p:spPr>
      </p:pic>
      <p:pic>
        <p:nvPicPr>
          <p:cNvPr id="1026" name="Picture 2" descr="Why Are Sea Turtles Endangered? – Sea Turtle Conservation Bonaire">
            <a:extLst>
              <a:ext uri="{FF2B5EF4-FFF2-40B4-BE49-F238E27FC236}">
                <a16:creationId xmlns:a16="http://schemas.microsoft.com/office/drawing/2014/main" id="{0EA0467C-9659-4947-8837-8C94D671A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2314" y="3327583"/>
            <a:ext cx="2413000" cy="161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393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BE8034-509D-094A-8592-FB0E937C14EA}"/>
              </a:ext>
            </a:extLst>
          </p:cNvPr>
          <p:cNvPicPr>
            <a:picLocks noChangeAspect="1"/>
          </p:cNvPicPr>
          <p:nvPr/>
        </p:nvPicPr>
        <p:blipFill>
          <a:blip r:embed="rId3"/>
          <a:stretch>
            <a:fillRect/>
          </a:stretch>
        </p:blipFill>
        <p:spPr>
          <a:xfrm>
            <a:off x="0" y="-1"/>
            <a:ext cx="9144000" cy="3274423"/>
          </a:xfrm>
          <a:prstGeom prst="rect">
            <a:avLst/>
          </a:prstGeom>
        </p:spPr>
      </p:pic>
      <p:sp>
        <p:nvSpPr>
          <p:cNvPr id="7" name="Title 1">
            <a:extLst>
              <a:ext uri="{FF2B5EF4-FFF2-40B4-BE49-F238E27FC236}">
                <a16:creationId xmlns:a16="http://schemas.microsoft.com/office/drawing/2014/main" id="{B73301A7-85C9-AB45-B752-1495F46A715D}"/>
              </a:ext>
            </a:extLst>
          </p:cNvPr>
          <p:cNvSpPr>
            <a:spLocks noGrp="1"/>
          </p:cNvSpPr>
          <p:nvPr>
            <p:ph type="ctrTitle"/>
          </p:nvPr>
        </p:nvSpPr>
        <p:spPr>
          <a:xfrm>
            <a:off x="1255487" y="3892497"/>
            <a:ext cx="6302100" cy="577800"/>
          </a:xfrm>
        </p:spPr>
        <p:txBody>
          <a:bodyPr/>
          <a:lstStyle/>
          <a:p>
            <a:r>
              <a:rPr lang="en-IN" sz="2400" dirty="0"/>
              <a:t>stealthy predators</a:t>
            </a:r>
            <a:endParaRPr lang="en-US" sz="2400" dirty="0"/>
          </a:p>
        </p:txBody>
      </p:sp>
    </p:spTree>
    <p:extLst>
      <p:ext uri="{BB962C8B-B14F-4D97-AF65-F5344CB8AC3E}">
        <p14:creationId xmlns:p14="http://schemas.microsoft.com/office/powerpoint/2010/main" val="1649089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03902-F8E6-FA43-9E25-1AC23028E806}"/>
              </a:ext>
            </a:extLst>
          </p:cNvPr>
          <p:cNvSpPr>
            <a:spLocks noGrp="1"/>
          </p:cNvSpPr>
          <p:nvPr>
            <p:ph type="ctrTitle"/>
          </p:nvPr>
        </p:nvSpPr>
        <p:spPr>
          <a:xfrm>
            <a:off x="914399" y="4145046"/>
            <a:ext cx="7489371" cy="577800"/>
          </a:xfrm>
        </p:spPr>
        <p:txBody>
          <a:bodyPr/>
          <a:lstStyle/>
          <a:p>
            <a:r>
              <a:rPr lang="en-IN" sz="2400" dirty="0"/>
              <a:t>withstand diseases that would kill any other creature</a:t>
            </a:r>
            <a:endParaRPr lang="en-US" sz="2400" dirty="0"/>
          </a:p>
        </p:txBody>
      </p:sp>
      <p:pic>
        <p:nvPicPr>
          <p:cNvPr id="4" name="Picture 3">
            <a:extLst>
              <a:ext uri="{FF2B5EF4-FFF2-40B4-BE49-F238E27FC236}">
                <a16:creationId xmlns:a16="http://schemas.microsoft.com/office/drawing/2014/main" id="{EE272BEC-C42A-FD4A-AC2E-B13122B348B2}"/>
              </a:ext>
            </a:extLst>
          </p:cNvPr>
          <p:cNvPicPr>
            <a:picLocks noChangeAspect="1"/>
          </p:cNvPicPr>
          <p:nvPr/>
        </p:nvPicPr>
        <p:blipFill>
          <a:blip r:embed="rId3"/>
          <a:stretch>
            <a:fillRect/>
          </a:stretch>
        </p:blipFill>
        <p:spPr>
          <a:xfrm>
            <a:off x="0" y="0"/>
            <a:ext cx="9144000" cy="3555175"/>
          </a:xfrm>
          <a:prstGeom prst="rect">
            <a:avLst/>
          </a:prstGeom>
        </p:spPr>
      </p:pic>
    </p:spTree>
    <p:extLst>
      <p:ext uri="{BB962C8B-B14F-4D97-AF65-F5344CB8AC3E}">
        <p14:creationId xmlns:p14="http://schemas.microsoft.com/office/powerpoint/2010/main" val="234118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ctrTitle"/>
          </p:nvPr>
        </p:nvSpPr>
        <p:spPr>
          <a:xfrm>
            <a:off x="1420950" y="339400"/>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000"/>
              <a:t>Biodiversity Conservation</a:t>
            </a:r>
            <a:endParaRPr sz="3000"/>
          </a:p>
        </p:txBody>
      </p:sp>
      <p:sp>
        <p:nvSpPr>
          <p:cNvPr id="185" name="Google Shape;185;p25"/>
          <p:cNvSpPr txBox="1">
            <a:spLocks noGrp="1"/>
          </p:cNvSpPr>
          <p:nvPr>
            <p:ph type="subTitle" idx="1"/>
          </p:nvPr>
        </p:nvSpPr>
        <p:spPr>
          <a:xfrm>
            <a:off x="1312750" y="1025800"/>
            <a:ext cx="7007400" cy="3284100"/>
          </a:xfrm>
          <a:prstGeom prst="rect">
            <a:avLst/>
          </a:prstGeom>
        </p:spPr>
        <p:txBody>
          <a:bodyPr spcFirstLastPara="1" wrap="square" lIns="91425" tIns="198000" rIns="91425" bIns="0" anchor="t" anchorCtr="0">
            <a:noAutofit/>
          </a:bodyPr>
          <a:lstStyle/>
          <a:p>
            <a:pPr marL="457200" lvl="0" indent="-355600" algn="l" rtl="0">
              <a:spcBef>
                <a:spcPts val="0"/>
              </a:spcBef>
              <a:spcAft>
                <a:spcPts val="0"/>
              </a:spcAft>
              <a:buSzPts val="2000"/>
              <a:buAutoNum type="arabicPeriod"/>
            </a:pPr>
            <a:r>
              <a:rPr lang="es" sz="2000" b="1"/>
              <a:t>International Conservation Strategies</a:t>
            </a:r>
            <a:endParaRPr sz="2000" b="1"/>
          </a:p>
          <a:p>
            <a:pPr marL="457200" lvl="0" indent="457200" algn="l" rtl="0">
              <a:spcBef>
                <a:spcPts val="1600"/>
              </a:spcBef>
              <a:spcAft>
                <a:spcPts val="0"/>
              </a:spcAft>
              <a:buNone/>
            </a:pPr>
            <a:r>
              <a:rPr lang="es" sz="2000"/>
              <a:t>       Conserving </a:t>
            </a:r>
            <a:r>
              <a:rPr lang="es" sz="2000" b="1"/>
              <a:t>hotspots</a:t>
            </a:r>
            <a:r>
              <a:rPr lang="es" sz="2000"/>
              <a:t>. There are around 25 hotspots identified from all over the world.</a:t>
            </a:r>
            <a:endParaRPr sz="2000"/>
          </a:p>
          <a:p>
            <a:pPr marL="457200" lvl="0" indent="-355600" algn="l" rtl="0">
              <a:spcBef>
                <a:spcPts val="1600"/>
              </a:spcBef>
              <a:spcAft>
                <a:spcPts val="0"/>
              </a:spcAft>
              <a:buSzPts val="2000"/>
              <a:buAutoNum type="arabicPeriod"/>
            </a:pPr>
            <a:r>
              <a:rPr lang="es" sz="2000" b="1"/>
              <a:t>National Conservation Strategies</a:t>
            </a:r>
            <a:endParaRPr sz="2000" b="1"/>
          </a:p>
          <a:p>
            <a:pPr marL="457200" lvl="0" indent="457200" algn="l" rtl="0">
              <a:spcBef>
                <a:spcPts val="1600"/>
              </a:spcBef>
              <a:spcAft>
                <a:spcPts val="1600"/>
              </a:spcAft>
              <a:buNone/>
            </a:pPr>
            <a:r>
              <a:rPr lang="es" sz="2000"/>
              <a:t>	India is one among the 12 Mega Biodiversity countries in the world. The Union Ministry of Environment and Forests formulated </a:t>
            </a:r>
            <a:r>
              <a:rPr lang="es" sz="2000" b="1"/>
              <a:t>National Biodiversity Action Plan.</a:t>
            </a:r>
            <a:endParaRPr sz="2000" b="1"/>
          </a:p>
        </p:txBody>
      </p:sp>
      <p:pic>
        <p:nvPicPr>
          <p:cNvPr id="186" name="Google Shape;186;p25"/>
          <p:cNvPicPr preferRelativeResize="0"/>
          <p:nvPr/>
        </p:nvPicPr>
        <p:blipFill rotWithShape="1">
          <a:blip r:embed="rId3">
            <a:alphaModFix/>
          </a:blip>
          <a:srcRect l="-7134" t="-10663" r="-4174" b="-4491"/>
          <a:stretch/>
        </p:blipFill>
        <p:spPr>
          <a:xfrm>
            <a:off x="7406675" y="409475"/>
            <a:ext cx="1399750" cy="1087899"/>
          </a:xfrm>
          <a:prstGeom prst="rect">
            <a:avLst/>
          </a:prstGeom>
          <a:noFill/>
          <a:ln>
            <a:noFill/>
          </a:ln>
        </p:spPr>
      </p:pic>
      <p:pic>
        <p:nvPicPr>
          <p:cNvPr id="187" name="Google Shape;187;p25"/>
          <p:cNvPicPr preferRelativeResize="0"/>
          <p:nvPr/>
        </p:nvPicPr>
        <p:blipFill rotWithShape="1">
          <a:blip r:embed="rId4">
            <a:alphaModFix/>
          </a:blip>
          <a:srcRect/>
          <a:stretch/>
        </p:blipFill>
        <p:spPr>
          <a:xfrm rot="5400000" flipH="1">
            <a:off x="133779" y="-79671"/>
            <a:ext cx="1687300" cy="1954851"/>
          </a:xfrm>
          <a:prstGeom prst="rect">
            <a:avLst/>
          </a:prstGeom>
          <a:noFill/>
          <a:ln>
            <a:noFill/>
          </a:ln>
        </p:spPr>
      </p:pic>
      <p:pic>
        <p:nvPicPr>
          <p:cNvPr id="188" name="Google Shape;188;p25"/>
          <p:cNvPicPr preferRelativeResize="0"/>
          <p:nvPr/>
        </p:nvPicPr>
        <p:blipFill rotWithShape="1">
          <a:blip r:embed="rId5">
            <a:alphaModFix/>
          </a:blip>
          <a:srcRect l="35769" t="-15946" b="32717"/>
          <a:stretch/>
        </p:blipFill>
        <p:spPr>
          <a:xfrm>
            <a:off x="-1" y="4741100"/>
            <a:ext cx="1630751" cy="402400"/>
          </a:xfrm>
          <a:prstGeom prst="rect">
            <a:avLst/>
          </a:prstGeom>
          <a:noFill/>
          <a:ln>
            <a:noFill/>
          </a:ln>
        </p:spPr>
      </p:pic>
      <p:pic>
        <p:nvPicPr>
          <p:cNvPr id="189" name="Google Shape;189;p25"/>
          <p:cNvPicPr preferRelativeResize="0"/>
          <p:nvPr/>
        </p:nvPicPr>
        <p:blipFill rotWithShape="1">
          <a:blip r:embed="rId6">
            <a:alphaModFix/>
          </a:blip>
          <a:srcRect l="1133" r="1133"/>
          <a:stretch/>
        </p:blipFill>
        <p:spPr>
          <a:xfrm>
            <a:off x="111725" y="2779639"/>
            <a:ext cx="1092803" cy="2180184"/>
          </a:xfrm>
          <a:prstGeom prst="rect">
            <a:avLst/>
          </a:prstGeom>
          <a:noFill/>
          <a:ln>
            <a:noFill/>
          </a:ln>
        </p:spPr>
      </p:pic>
      <p:pic>
        <p:nvPicPr>
          <p:cNvPr id="190" name="Google Shape;190;p25"/>
          <p:cNvPicPr preferRelativeResize="0"/>
          <p:nvPr/>
        </p:nvPicPr>
        <p:blipFill>
          <a:blip r:embed="rId7">
            <a:alphaModFix/>
          </a:blip>
          <a:stretch>
            <a:fillRect/>
          </a:stretch>
        </p:blipFill>
        <p:spPr>
          <a:xfrm rot="5400000">
            <a:off x="7512086" y="3834537"/>
            <a:ext cx="955026" cy="904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4"/>
        <p:cNvGrpSpPr/>
        <p:nvPr/>
      </p:nvGrpSpPr>
      <p:grpSpPr>
        <a:xfrm>
          <a:off x="0" y="0"/>
          <a:ext cx="0" cy="0"/>
          <a:chOff x="0" y="0"/>
          <a:chExt cx="0" cy="0"/>
        </a:xfrm>
      </p:grpSpPr>
      <p:sp>
        <p:nvSpPr>
          <p:cNvPr id="195" name="Google Shape;195;p26"/>
          <p:cNvSpPr txBox="1">
            <a:spLocks noGrp="1"/>
          </p:cNvSpPr>
          <p:nvPr>
            <p:ph type="ctrTitle"/>
          </p:nvPr>
        </p:nvSpPr>
        <p:spPr>
          <a:xfrm>
            <a:off x="3764201" y="768050"/>
            <a:ext cx="2875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500"/>
              <a:t>BIORESERVES</a:t>
            </a:r>
            <a:endParaRPr sz="2500">
              <a:solidFill>
                <a:srgbClr val="466269"/>
              </a:solidFill>
            </a:endParaRPr>
          </a:p>
        </p:txBody>
      </p:sp>
      <p:sp>
        <p:nvSpPr>
          <p:cNvPr id="196" name="Google Shape;196;p26"/>
          <p:cNvSpPr txBox="1">
            <a:spLocks noGrp="1"/>
          </p:cNvSpPr>
          <p:nvPr>
            <p:ph type="subTitle" idx="1"/>
          </p:nvPr>
        </p:nvSpPr>
        <p:spPr>
          <a:xfrm>
            <a:off x="2631113" y="1571450"/>
            <a:ext cx="4881300" cy="284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a:t>	A bioreserve includes one or more protected areas that are managed to combine both conservation and sustainable use of natural resources.</a:t>
            </a:r>
            <a:endParaRPr sz="2000"/>
          </a:p>
          <a:p>
            <a:pPr marL="0" lvl="0" indent="457200" algn="l" rtl="0">
              <a:spcBef>
                <a:spcPts val="1600"/>
              </a:spcBef>
              <a:spcAft>
                <a:spcPts val="1600"/>
              </a:spcAft>
              <a:buNone/>
            </a:pPr>
            <a:r>
              <a:rPr lang="es" sz="2000"/>
              <a:t>Biosphere Reserve is an international designation made by the UNESCO. </a:t>
            </a:r>
            <a:endParaRPr sz="2000">
              <a:solidFill>
                <a:srgbClr val="466269"/>
              </a:solidFill>
            </a:endParaRPr>
          </a:p>
        </p:txBody>
      </p:sp>
      <p:pic>
        <p:nvPicPr>
          <p:cNvPr id="197" name="Google Shape;197;p26"/>
          <p:cNvPicPr preferRelativeResize="0"/>
          <p:nvPr/>
        </p:nvPicPr>
        <p:blipFill rotWithShape="1">
          <a:blip r:embed="rId3">
            <a:alphaModFix/>
          </a:blip>
          <a:srcRect l="-3466" t="-15946" b="32717"/>
          <a:stretch/>
        </p:blipFill>
        <p:spPr>
          <a:xfrm>
            <a:off x="1631563" y="4242600"/>
            <a:ext cx="5880873" cy="900900"/>
          </a:xfrm>
          <a:prstGeom prst="rect">
            <a:avLst/>
          </a:prstGeom>
          <a:noFill/>
          <a:ln>
            <a:noFill/>
          </a:ln>
        </p:spPr>
      </p:pic>
      <p:pic>
        <p:nvPicPr>
          <p:cNvPr id="198" name="Google Shape;198;p26"/>
          <p:cNvPicPr preferRelativeResize="0"/>
          <p:nvPr/>
        </p:nvPicPr>
        <p:blipFill rotWithShape="1">
          <a:blip r:embed="rId4">
            <a:alphaModFix/>
          </a:blip>
          <a:srcRect/>
          <a:stretch/>
        </p:blipFill>
        <p:spPr>
          <a:xfrm rot="292667">
            <a:off x="7634123" y="2135637"/>
            <a:ext cx="652325" cy="1502622"/>
          </a:xfrm>
          <a:prstGeom prst="rect">
            <a:avLst/>
          </a:prstGeom>
          <a:noFill/>
          <a:ln>
            <a:noFill/>
          </a:ln>
        </p:spPr>
      </p:pic>
      <p:pic>
        <p:nvPicPr>
          <p:cNvPr id="199" name="Google Shape;199;p26"/>
          <p:cNvPicPr preferRelativeResize="0"/>
          <p:nvPr/>
        </p:nvPicPr>
        <p:blipFill rotWithShape="1">
          <a:blip r:embed="rId5">
            <a:alphaModFix/>
          </a:blip>
          <a:srcRect/>
          <a:stretch/>
        </p:blipFill>
        <p:spPr>
          <a:xfrm rot="5400000">
            <a:off x="7066885" y="320775"/>
            <a:ext cx="1304600" cy="1511475"/>
          </a:xfrm>
          <a:prstGeom prst="rect">
            <a:avLst/>
          </a:prstGeom>
          <a:noFill/>
          <a:ln>
            <a:noFill/>
          </a:ln>
        </p:spPr>
      </p:pic>
      <p:pic>
        <p:nvPicPr>
          <p:cNvPr id="200" name="Google Shape;200;p26"/>
          <p:cNvPicPr preferRelativeResize="0"/>
          <p:nvPr/>
        </p:nvPicPr>
        <p:blipFill rotWithShape="1">
          <a:blip r:embed="rId6">
            <a:alphaModFix/>
          </a:blip>
          <a:srcRect l="-8262" t="-11440" r="-8274" b="-11440"/>
          <a:stretch/>
        </p:blipFill>
        <p:spPr>
          <a:xfrm>
            <a:off x="743610" y="2340850"/>
            <a:ext cx="998850" cy="615175"/>
          </a:xfrm>
          <a:prstGeom prst="rect">
            <a:avLst/>
          </a:prstGeom>
          <a:noFill/>
          <a:ln>
            <a:noFill/>
          </a:ln>
        </p:spPr>
      </p:pic>
      <p:pic>
        <p:nvPicPr>
          <p:cNvPr id="201" name="Google Shape;201;p26"/>
          <p:cNvPicPr preferRelativeResize="0"/>
          <p:nvPr/>
        </p:nvPicPr>
        <p:blipFill rotWithShape="1">
          <a:blip r:embed="rId5">
            <a:alphaModFix/>
          </a:blip>
          <a:srcRect t="29062" r="59483"/>
          <a:stretch/>
        </p:blipFill>
        <p:spPr>
          <a:xfrm rot="6035288">
            <a:off x="1442487" y="1457005"/>
            <a:ext cx="528575" cy="1072200"/>
          </a:xfrm>
          <a:prstGeom prst="rect">
            <a:avLst/>
          </a:prstGeom>
          <a:noFill/>
          <a:ln>
            <a:noFill/>
          </a:ln>
        </p:spPr>
      </p:pic>
      <p:pic>
        <p:nvPicPr>
          <p:cNvPr id="202" name="Google Shape;202;p26"/>
          <p:cNvPicPr preferRelativeResize="0"/>
          <p:nvPr/>
        </p:nvPicPr>
        <p:blipFill rotWithShape="1">
          <a:blip r:embed="rId7">
            <a:alphaModFix/>
          </a:blip>
          <a:srcRect l="-21225" t="-21392" r="-21225" b="-4520"/>
          <a:stretch/>
        </p:blipFill>
        <p:spPr>
          <a:xfrm>
            <a:off x="681400" y="2650325"/>
            <a:ext cx="2442049" cy="2555600"/>
          </a:xfrm>
          <a:prstGeom prst="rect">
            <a:avLst/>
          </a:prstGeom>
          <a:noFill/>
          <a:ln>
            <a:noFill/>
          </a:ln>
        </p:spPr>
      </p:pic>
      <p:pic>
        <p:nvPicPr>
          <p:cNvPr id="203" name="Google Shape;203;p26"/>
          <p:cNvPicPr preferRelativeResize="0"/>
          <p:nvPr/>
        </p:nvPicPr>
        <p:blipFill>
          <a:blip r:embed="rId8">
            <a:alphaModFix/>
          </a:blip>
          <a:stretch>
            <a:fillRect/>
          </a:stretch>
        </p:blipFill>
        <p:spPr>
          <a:xfrm>
            <a:off x="2248202" y="1001100"/>
            <a:ext cx="267751" cy="111699"/>
          </a:xfrm>
          <a:prstGeom prst="rect">
            <a:avLst/>
          </a:prstGeom>
          <a:noFill/>
          <a:ln>
            <a:noFill/>
          </a:ln>
        </p:spPr>
      </p:pic>
      <p:pic>
        <p:nvPicPr>
          <p:cNvPr id="204" name="Google Shape;204;p26"/>
          <p:cNvPicPr preferRelativeResize="0"/>
          <p:nvPr/>
        </p:nvPicPr>
        <p:blipFill>
          <a:blip r:embed="rId8">
            <a:alphaModFix/>
          </a:blip>
          <a:stretch>
            <a:fillRect/>
          </a:stretch>
        </p:blipFill>
        <p:spPr>
          <a:xfrm>
            <a:off x="1980452" y="790750"/>
            <a:ext cx="267751" cy="111699"/>
          </a:xfrm>
          <a:prstGeom prst="rect">
            <a:avLst/>
          </a:prstGeom>
          <a:noFill/>
          <a:ln>
            <a:noFill/>
          </a:ln>
        </p:spPr>
      </p:pic>
      <p:pic>
        <p:nvPicPr>
          <p:cNvPr id="205" name="Google Shape;205;p26"/>
          <p:cNvPicPr preferRelativeResize="0"/>
          <p:nvPr/>
        </p:nvPicPr>
        <p:blipFill>
          <a:blip r:embed="rId8">
            <a:alphaModFix/>
          </a:blip>
          <a:stretch>
            <a:fillRect/>
          </a:stretch>
        </p:blipFill>
        <p:spPr>
          <a:xfrm>
            <a:off x="1527927" y="969200"/>
            <a:ext cx="267751" cy="111699"/>
          </a:xfrm>
          <a:prstGeom prst="rect">
            <a:avLst/>
          </a:prstGeom>
          <a:noFill/>
          <a:ln>
            <a:noFill/>
          </a:ln>
        </p:spPr>
      </p:pic>
      <p:pic>
        <p:nvPicPr>
          <p:cNvPr id="206" name="Google Shape;206;p26"/>
          <p:cNvPicPr preferRelativeResize="0"/>
          <p:nvPr/>
        </p:nvPicPr>
        <p:blipFill>
          <a:blip r:embed="rId8">
            <a:alphaModFix/>
          </a:blip>
          <a:stretch>
            <a:fillRect/>
          </a:stretch>
        </p:blipFill>
        <p:spPr>
          <a:xfrm>
            <a:off x="1856427" y="1224175"/>
            <a:ext cx="267751" cy="111699"/>
          </a:xfrm>
          <a:prstGeom prst="rect">
            <a:avLst/>
          </a:prstGeom>
          <a:noFill/>
          <a:ln>
            <a:noFill/>
          </a:ln>
        </p:spPr>
      </p:pic>
      <p:pic>
        <p:nvPicPr>
          <p:cNvPr id="207" name="Google Shape;207;p26"/>
          <p:cNvPicPr preferRelativeResize="0"/>
          <p:nvPr/>
        </p:nvPicPr>
        <p:blipFill rotWithShape="1">
          <a:blip r:embed="rId5">
            <a:alphaModFix/>
          </a:blip>
          <a:srcRect t="29062" r="59483"/>
          <a:stretch/>
        </p:blipFill>
        <p:spPr>
          <a:xfrm rot="-88">
            <a:off x="1412848" y="434674"/>
            <a:ext cx="210444" cy="426852"/>
          </a:xfrm>
          <a:prstGeom prst="rect">
            <a:avLst/>
          </a:prstGeom>
          <a:noFill/>
          <a:ln>
            <a:noFill/>
          </a:ln>
        </p:spPr>
      </p:pic>
      <p:pic>
        <p:nvPicPr>
          <p:cNvPr id="208" name="Google Shape;208;p26"/>
          <p:cNvPicPr preferRelativeResize="0"/>
          <p:nvPr/>
        </p:nvPicPr>
        <p:blipFill rotWithShape="1">
          <a:blip r:embed="rId5">
            <a:alphaModFix/>
          </a:blip>
          <a:srcRect t="29062" r="59483"/>
          <a:stretch/>
        </p:blipFill>
        <p:spPr>
          <a:xfrm rot="-88">
            <a:off x="1885073" y="363899"/>
            <a:ext cx="210444" cy="4268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2"/>
        <p:cNvGrpSpPr/>
        <p:nvPr/>
      </p:nvGrpSpPr>
      <p:grpSpPr>
        <a:xfrm>
          <a:off x="0" y="0"/>
          <a:ext cx="0" cy="0"/>
          <a:chOff x="0" y="0"/>
          <a:chExt cx="0" cy="0"/>
        </a:xfrm>
      </p:grpSpPr>
      <p:grpSp>
        <p:nvGrpSpPr>
          <p:cNvPr id="213" name="Google Shape;213;p27"/>
          <p:cNvGrpSpPr/>
          <p:nvPr/>
        </p:nvGrpSpPr>
        <p:grpSpPr>
          <a:xfrm>
            <a:off x="312320" y="136980"/>
            <a:ext cx="8666359" cy="4826521"/>
            <a:chOff x="312320" y="136980"/>
            <a:chExt cx="8666359" cy="4826521"/>
          </a:xfrm>
        </p:grpSpPr>
        <p:pic>
          <p:nvPicPr>
            <p:cNvPr id="214" name="Google Shape;214;p27"/>
            <p:cNvPicPr preferRelativeResize="0"/>
            <p:nvPr/>
          </p:nvPicPr>
          <p:blipFill rotWithShape="1">
            <a:blip r:embed="rId3">
              <a:alphaModFix/>
            </a:blip>
            <a:srcRect/>
            <a:stretch/>
          </p:blipFill>
          <p:spPr>
            <a:xfrm rot="5400000" flipH="1">
              <a:off x="7157604" y="3204"/>
              <a:ext cx="1687300" cy="1954851"/>
            </a:xfrm>
            <a:prstGeom prst="rect">
              <a:avLst/>
            </a:prstGeom>
            <a:noFill/>
            <a:ln>
              <a:noFill/>
            </a:ln>
          </p:spPr>
        </p:pic>
        <p:pic>
          <p:nvPicPr>
            <p:cNvPr id="215" name="Google Shape;215;p27"/>
            <p:cNvPicPr preferRelativeResize="0"/>
            <p:nvPr/>
          </p:nvPicPr>
          <p:blipFill rotWithShape="1">
            <a:blip r:embed="rId4">
              <a:alphaModFix/>
            </a:blip>
            <a:srcRect l="-8262" t="-11440" r="-8274" b="-11440"/>
            <a:stretch/>
          </p:blipFill>
          <p:spPr>
            <a:xfrm rot="10800000">
              <a:off x="366650" y="673038"/>
              <a:ext cx="998850" cy="615175"/>
            </a:xfrm>
            <a:prstGeom prst="rect">
              <a:avLst/>
            </a:prstGeom>
            <a:noFill/>
            <a:ln>
              <a:noFill/>
            </a:ln>
          </p:spPr>
        </p:pic>
        <p:pic>
          <p:nvPicPr>
            <p:cNvPr id="216" name="Google Shape;216;p27"/>
            <p:cNvPicPr preferRelativeResize="0"/>
            <p:nvPr/>
          </p:nvPicPr>
          <p:blipFill rotWithShape="1">
            <a:blip r:embed="rId3">
              <a:alphaModFix/>
            </a:blip>
            <a:srcRect t="29062" r="59483"/>
            <a:stretch/>
          </p:blipFill>
          <p:spPr>
            <a:xfrm rot="-9020700">
              <a:off x="8065812" y="3830755"/>
              <a:ext cx="528575" cy="1072200"/>
            </a:xfrm>
            <a:prstGeom prst="rect">
              <a:avLst/>
            </a:prstGeom>
            <a:noFill/>
            <a:ln>
              <a:noFill/>
            </a:ln>
          </p:spPr>
        </p:pic>
        <p:pic>
          <p:nvPicPr>
            <p:cNvPr id="217" name="Google Shape;217;p27"/>
            <p:cNvPicPr preferRelativeResize="0"/>
            <p:nvPr/>
          </p:nvPicPr>
          <p:blipFill rotWithShape="1">
            <a:blip r:embed="rId3">
              <a:alphaModFix/>
            </a:blip>
            <a:srcRect t="29062" r="59483"/>
            <a:stretch/>
          </p:blipFill>
          <p:spPr>
            <a:xfrm rot="1310898">
              <a:off x="574700" y="3035012"/>
              <a:ext cx="768240" cy="1558356"/>
            </a:xfrm>
            <a:prstGeom prst="rect">
              <a:avLst/>
            </a:prstGeom>
            <a:noFill/>
            <a:ln>
              <a:noFill/>
            </a:ln>
          </p:spPr>
        </p:pic>
      </p:grpSp>
      <p:sp>
        <p:nvSpPr>
          <p:cNvPr id="218" name="Google Shape;218;p27"/>
          <p:cNvSpPr txBox="1">
            <a:spLocks noGrp="1"/>
          </p:cNvSpPr>
          <p:nvPr>
            <p:ph type="ctrTitle" idx="4"/>
          </p:nvPr>
        </p:nvSpPr>
        <p:spPr>
          <a:xfrm>
            <a:off x="1420950" y="339400"/>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a:t>CHARACTERISTICS OF BIORESERVE</a:t>
            </a:r>
            <a:endParaRPr sz="2500"/>
          </a:p>
        </p:txBody>
      </p:sp>
      <p:sp>
        <p:nvSpPr>
          <p:cNvPr id="219" name="Google Shape;219;p27"/>
          <p:cNvSpPr txBox="1">
            <a:spLocks noGrp="1"/>
          </p:cNvSpPr>
          <p:nvPr>
            <p:ph type="subTitle" idx="1"/>
          </p:nvPr>
        </p:nvSpPr>
        <p:spPr>
          <a:xfrm>
            <a:off x="4780198" y="2234500"/>
            <a:ext cx="3727500" cy="577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Clr>
                <a:schemeClr val="dk1"/>
              </a:buClr>
              <a:buSzPts val="1100"/>
              <a:buFont typeface="Arial"/>
              <a:buNone/>
            </a:pPr>
            <a:r>
              <a:rPr lang="es" sz="1900"/>
              <a:t>Regional centre for monitoring, research, education and training.</a:t>
            </a:r>
            <a:endParaRPr sz="1900"/>
          </a:p>
          <a:p>
            <a:pPr marL="0" lvl="0" indent="0" algn="ctr" rtl="0">
              <a:spcBef>
                <a:spcPts val="1600"/>
              </a:spcBef>
              <a:spcAft>
                <a:spcPts val="1600"/>
              </a:spcAft>
              <a:buNone/>
            </a:pPr>
            <a:endParaRPr sz="1100"/>
          </a:p>
        </p:txBody>
      </p:sp>
      <p:sp>
        <p:nvSpPr>
          <p:cNvPr id="220" name="Google Shape;220;p27"/>
          <p:cNvSpPr txBox="1">
            <a:spLocks noGrp="1"/>
          </p:cNvSpPr>
          <p:nvPr>
            <p:ph type="subTitle" idx="3"/>
          </p:nvPr>
        </p:nvSpPr>
        <p:spPr>
          <a:xfrm>
            <a:off x="4962087" y="3967928"/>
            <a:ext cx="3191700" cy="577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Clr>
                <a:schemeClr val="dk1"/>
              </a:buClr>
              <a:buSzPts val="1100"/>
              <a:buFont typeface="Arial"/>
              <a:buNone/>
            </a:pPr>
            <a:r>
              <a:rPr lang="es" sz="1900"/>
              <a:t>Symbol of voluntary cooperation and use resources.</a:t>
            </a:r>
            <a:endParaRPr sz="1900"/>
          </a:p>
          <a:p>
            <a:pPr marL="0" lvl="0" indent="0" algn="ctr" rtl="0">
              <a:spcBef>
                <a:spcPts val="1600"/>
              </a:spcBef>
              <a:spcAft>
                <a:spcPts val="1600"/>
              </a:spcAft>
              <a:buNone/>
            </a:pPr>
            <a:endParaRPr sz="1100"/>
          </a:p>
        </p:txBody>
      </p:sp>
      <p:sp>
        <p:nvSpPr>
          <p:cNvPr id="221" name="Google Shape;221;p27"/>
          <p:cNvSpPr txBox="1">
            <a:spLocks noGrp="1"/>
          </p:cNvSpPr>
          <p:nvPr>
            <p:ph type="subTitle" idx="6"/>
          </p:nvPr>
        </p:nvSpPr>
        <p:spPr>
          <a:xfrm>
            <a:off x="1172137" y="2153213"/>
            <a:ext cx="3191700" cy="57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900"/>
              <a:t>	A land/marine/coastal area in which people are an integral component.</a:t>
            </a:r>
            <a:endParaRPr sz="1900"/>
          </a:p>
        </p:txBody>
      </p:sp>
      <p:sp>
        <p:nvSpPr>
          <p:cNvPr id="222" name="Google Shape;222;p27"/>
          <p:cNvSpPr txBox="1">
            <a:spLocks noGrp="1"/>
          </p:cNvSpPr>
          <p:nvPr>
            <p:ph type="subTitle" idx="8"/>
          </p:nvPr>
        </p:nvSpPr>
        <p:spPr>
          <a:xfrm>
            <a:off x="1242849" y="3916528"/>
            <a:ext cx="3191700" cy="577800"/>
          </a:xfrm>
          <a:prstGeom prst="rect">
            <a:avLst/>
          </a:prstGeom>
        </p:spPr>
        <p:txBody>
          <a:bodyPr spcFirstLastPara="1" wrap="square" lIns="91425" tIns="91425" rIns="91425" bIns="91425" anchor="t" anchorCtr="0">
            <a:noAutofit/>
          </a:bodyPr>
          <a:lstStyle/>
          <a:p>
            <a:pPr marL="0" lvl="0" indent="457200" algn="l" rtl="0">
              <a:spcBef>
                <a:spcPts val="0"/>
              </a:spcBef>
              <a:spcAft>
                <a:spcPts val="1600"/>
              </a:spcAft>
              <a:buNone/>
            </a:pPr>
            <a:r>
              <a:rPr lang="es" sz="1900"/>
              <a:t>Developing a model programme for managing land and water.</a:t>
            </a:r>
            <a:endParaRPr sz="1900"/>
          </a:p>
        </p:txBody>
      </p:sp>
      <p:pic>
        <p:nvPicPr>
          <p:cNvPr id="223" name="Google Shape;223;p27"/>
          <p:cNvPicPr preferRelativeResize="0"/>
          <p:nvPr/>
        </p:nvPicPr>
        <p:blipFill rotWithShape="1">
          <a:blip r:embed="rId5">
            <a:alphaModFix/>
          </a:blip>
          <a:srcRect l="-15824" r="-15824"/>
          <a:stretch/>
        </p:blipFill>
        <p:spPr>
          <a:xfrm>
            <a:off x="2261111" y="1333138"/>
            <a:ext cx="1013726" cy="697354"/>
          </a:xfrm>
          <a:prstGeom prst="rect">
            <a:avLst/>
          </a:prstGeom>
          <a:noFill/>
          <a:ln>
            <a:noFill/>
          </a:ln>
        </p:spPr>
      </p:pic>
      <p:pic>
        <p:nvPicPr>
          <p:cNvPr id="224" name="Google Shape;224;p27"/>
          <p:cNvPicPr preferRelativeResize="0"/>
          <p:nvPr/>
        </p:nvPicPr>
        <p:blipFill rotWithShape="1">
          <a:blip r:embed="rId6">
            <a:alphaModFix/>
          </a:blip>
          <a:srcRect l="-10975" r="-10975"/>
          <a:stretch/>
        </p:blipFill>
        <p:spPr>
          <a:xfrm>
            <a:off x="5869199" y="1333138"/>
            <a:ext cx="1013727" cy="697355"/>
          </a:xfrm>
          <a:prstGeom prst="rect">
            <a:avLst/>
          </a:prstGeom>
          <a:noFill/>
          <a:ln>
            <a:noFill/>
          </a:ln>
        </p:spPr>
      </p:pic>
      <p:pic>
        <p:nvPicPr>
          <p:cNvPr id="225" name="Google Shape;225;p27"/>
          <p:cNvPicPr preferRelativeResize="0"/>
          <p:nvPr/>
        </p:nvPicPr>
        <p:blipFill rotWithShape="1">
          <a:blip r:embed="rId7">
            <a:alphaModFix/>
          </a:blip>
          <a:srcRect l="-19191" r="-19178"/>
          <a:stretch/>
        </p:blipFill>
        <p:spPr>
          <a:xfrm>
            <a:off x="2261099" y="3136665"/>
            <a:ext cx="1013750" cy="697561"/>
          </a:xfrm>
          <a:prstGeom prst="rect">
            <a:avLst/>
          </a:prstGeom>
          <a:noFill/>
          <a:ln>
            <a:noFill/>
          </a:ln>
        </p:spPr>
      </p:pic>
      <p:pic>
        <p:nvPicPr>
          <p:cNvPr id="226" name="Google Shape;226;p27"/>
          <p:cNvPicPr preferRelativeResize="0"/>
          <p:nvPr/>
        </p:nvPicPr>
        <p:blipFill rotWithShape="1">
          <a:blip r:embed="rId8">
            <a:alphaModFix/>
          </a:blip>
          <a:srcRect l="-12314" r="-12327" b="10"/>
          <a:stretch/>
        </p:blipFill>
        <p:spPr>
          <a:xfrm>
            <a:off x="5869187" y="3072887"/>
            <a:ext cx="1013750" cy="6973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0"/>
        <p:cNvGrpSpPr/>
        <p:nvPr/>
      </p:nvGrpSpPr>
      <p:grpSpPr>
        <a:xfrm>
          <a:off x="0" y="0"/>
          <a:ext cx="0" cy="0"/>
          <a:chOff x="0" y="0"/>
          <a:chExt cx="0" cy="0"/>
        </a:xfrm>
      </p:grpSpPr>
      <p:sp>
        <p:nvSpPr>
          <p:cNvPr id="231" name="Google Shape;231;p28"/>
          <p:cNvSpPr txBox="1"/>
          <p:nvPr/>
        </p:nvSpPr>
        <p:spPr>
          <a:xfrm>
            <a:off x="6595125" y="2807575"/>
            <a:ext cx="1760700" cy="10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a:solidFill>
                  <a:srgbClr val="466269"/>
                </a:solidFill>
                <a:latin typeface="Abel"/>
                <a:ea typeface="Abel"/>
                <a:cs typeface="Abel"/>
                <a:sym typeface="Abel"/>
              </a:rPr>
              <a:t>India’s first biosphere reserve and first hill biosphere reserve too.</a:t>
            </a:r>
            <a:endParaRPr sz="1300">
              <a:solidFill>
                <a:srgbClr val="466269"/>
              </a:solidFill>
              <a:latin typeface="Abel"/>
              <a:ea typeface="Abel"/>
              <a:cs typeface="Abel"/>
              <a:sym typeface="Abel"/>
            </a:endParaRPr>
          </a:p>
        </p:txBody>
      </p:sp>
      <p:sp>
        <p:nvSpPr>
          <p:cNvPr id="232" name="Google Shape;232;p28"/>
          <p:cNvSpPr txBox="1"/>
          <p:nvPr/>
        </p:nvSpPr>
        <p:spPr>
          <a:xfrm>
            <a:off x="885925" y="2807550"/>
            <a:ext cx="15699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200"/>
              </a:spcAft>
              <a:buNone/>
            </a:pPr>
            <a:r>
              <a:rPr lang="es" sz="1300">
                <a:solidFill>
                  <a:srgbClr val="466269"/>
                </a:solidFill>
                <a:latin typeface="Abel"/>
                <a:ea typeface="Abel"/>
                <a:cs typeface="Abel"/>
                <a:sym typeface="Abel"/>
              </a:rPr>
              <a:t>India’s first marine biosphere reserve.</a:t>
            </a:r>
            <a:endParaRPr sz="1300">
              <a:solidFill>
                <a:srgbClr val="466269"/>
              </a:solidFill>
              <a:latin typeface="Abel"/>
              <a:ea typeface="Abel"/>
              <a:cs typeface="Abel"/>
              <a:sym typeface="Abel"/>
            </a:endParaRPr>
          </a:p>
        </p:txBody>
      </p:sp>
      <p:pic>
        <p:nvPicPr>
          <p:cNvPr id="233" name="Google Shape;233;p28"/>
          <p:cNvPicPr preferRelativeResize="0"/>
          <p:nvPr/>
        </p:nvPicPr>
        <p:blipFill rotWithShape="1">
          <a:blip r:embed="rId3">
            <a:alphaModFix/>
          </a:blip>
          <a:srcRect l="-3466" t="-15946" b="32717"/>
          <a:stretch/>
        </p:blipFill>
        <p:spPr>
          <a:xfrm flipH="1">
            <a:off x="2318796" y="4242600"/>
            <a:ext cx="5880873" cy="900900"/>
          </a:xfrm>
          <a:prstGeom prst="rect">
            <a:avLst/>
          </a:prstGeom>
          <a:noFill/>
          <a:ln>
            <a:noFill/>
          </a:ln>
        </p:spPr>
      </p:pic>
      <p:sp>
        <p:nvSpPr>
          <p:cNvPr id="234" name="Google Shape;234;p28"/>
          <p:cNvSpPr txBox="1"/>
          <p:nvPr/>
        </p:nvSpPr>
        <p:spPr>
          <a:xfrm>
            <a:off x="6453650" y="1992788"/>
            <a:ext cx="1814100" cy="823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1500">
                <a:solidFill>
                  <a:srgbClr val="466269"/>
                </a:solidFill>
                <a:latin typeface="Oswald Regular"/>
                <a:ea typeface="Oswald Regular"/>
                <a:cs typeface="Oswald Regular"/>
                <a:sym typeface="Oswald Regular"/>
              </a:rPr>
              <a:t>NILGIRI BIOSPHERE RESERVE</a:t>
            </a:r>
            <a:endParaRPr sz="1500">
              <a:solidFill>
                <a:srgbClr val="466269"/>
              </a:solidFill>
              <a:latin typeface="Oswald Regular"/>
              <a:ea typeface="Oswald Regular"/>
              <a:cs typeface="Oswald Regular"/>
              <a:sym typeface="Oswald Regular"/>
            </a:endParaRPr>
          </a:p>
        </p:txBody>
      </p:sp>
      <p:sp>
        <p:nvSpPr>
          <p:cNvPr id="235" name="Google Shape;235;p28"/>
          <p:cNvSpPr txBox="1"/>
          <p:nvPr/>
        </p:nvSpPr>
        <p:spPr>
          <a:xfrm>
            <a:off x="757700" y="1992788"/>
            <a:ext cx="1814100" cy="823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200"/>
              </a:spcAft>
              <a:buNone/>
            </a:pPr>
            <a:r>
              <a:rPr lang="es" sz="1500">
                <a:solidFill>
                  <a:srgbClr val="466269"/>
                </a:solidFill>
                <a:latin typeface="Oswald Regular"/>
                <a:ea typeface="Oswald Regular"/>
                <a:cs typeface="Oswald Regular"/>
                <a:sym typeface="Oswald Regular"/>
              </a:rPr>
              <a:t>GULF OF MANNAR BIOSPHERE RESERVE</a:t>
            </a:r>
            <a:endParaRPr sz="1500">
              <a:solidFill>
                <a:srgbClr val="466269"/>
              </a:solidFill>
              <a:latin typeface="Oswald Regular"/>
              <a:ea typeface="Oswald Regular"/>
              <a:cs typeface="Oswald Regular"/>
              <a:sym typeface="Oswald Regular"/>
            </a:endParaRPr>
          </a:p>
        </p:txBody>
      </p:sp>
      <p:pic>
        <p:nvPicPr>
          <p:cNvPr id="236" name="Google Shape;236;p28"/>
          <p:cNvPicPr preferRelativeResize="0"/>
          <p:nvPr/>
        </p:nvPicPr>
        <p:blipFill rotWithShape="1">
          <a:blip r:embed="rId4">
            <a:alphaModFix/>
          </a:blip>
          <a:srcRect l="-4668" t="-3705" r="-4668" b="-3694"/>
          <a:stretch/>
        </p:blipFill>
        <p:spPr>
          <a:xfrm flipH="1">
            <a:off x="2930287" y="2633400"/>
            <a:ext cx="2760676" cy="2275200"/>
          </a:xfrm>
          <a:prstGeom prst="rect">
            <a:avLst/>
          </a:prstGeom>
          <a:noFill/>
          <a:ln>
            <a:noFill/>
          </a:ln>
        </p:spPr>
      </p:pic>
      <p:pic>
        <p:nvPicPr>
          <p:cNvPr id="237" name="Google Shape;237;p28"/>
          <p:cNvPicPr preferRelativeResize="0"/>
          <p:nvPr/>
        </p:nvPicPr>
        <p:blipFill rotWithShape="1">
          <a:blip r:embed="rId5">
            <a:alphaModFix/>
          </a:blip>
          <a:srcRect/>
          <a:stretch/>
        </p:blipFill>
        <p:spPr>
          <a:xfrm rot="-5400000" flipH="1">
            <a:off x="847047" y="320775"/>
            <a:ext cx="1304600" cy="1511475"/>
          </a:xfrm>
          <a:prstGeom prst="rect">
            <a:avLst/>
          </a:prstGeom>
          <a:noFill/>
          <a:ln>
            <a:noFill/>
          </a:ln>
        </p:spPr>
      </p:pic>
      <p:pic>
        <p:nvPicPr>
          <p:cNvPr id="238" name="Google Shape;238;p28"/>
          <p:cNvPicPr preferRelativeResize="0"/>
          <p:nvPr/>
        </p:nvPicPr>
        <p:blipFill rotWithShape="1">
          <a:blip r:embed="rId6">
            <a:alphaModFix/>
          </a:blip>
          <a:srcRect l="-8262" t="-11440" r="-8274" b="-11440"/>
          <a:stretch/>
        </p:blipFill>
        <p:spPr>
          <a:xfrm flipH="1">
            <a:off x="7608947" y="1187000"/>
            <a:ext cx="998850" cy="615175"/>
          </a:xfrm>
          <a:prstGeom prst="rect">
            <a:avLst/>
          </a:prstGeom>
          <a:noFill/>
          <a:ln>
            <a:noFill/>
          </a:ln>
        </p:spPr>
      </p:pic>
      <p:pic>
        <p:nvPicPr>
          <p:cNvPr id="239" name="Google Shape;239;p28"/>
          <p:cNvPicPr preferRelativeResize="0"/>
          <p:nvPr/>
        </p:nvPicPr>
        <p:blipFill rotWithShape="1">
          <a:blip r:embed="rId7">
            <a:alphaModFix/>
          </a:blip>
          <a:srcRect l="-6522" t="-2083" r="-6522" b="-2083"/>
          <a:stretch/>
        </p:blipFill>
        <p:spPr>
          <a:xfrm flipH="1">
            <a:off x="4821647" y="2967470"/>
            <a:ext cx="1155300" cy="1941130"/>
          </a:xfrm>
          <a:prstGeom prst="rect">
            <a:avLst/>
          </a:prstGeom>
          <a:noFill/>
          <a:ln>
            <a:noFill/>
          </a:ln>
        </p:spPr>
      </p:pic>
      <p:cxnSp>
        <p:nvCxnSpPr>
          <p:cNvPr id="240" name="Google Shape;240;p28"/>
          <p:cNvCxnSpPr>
            <a:endCxn id="236" idx="3"/>
          </p:cNvCxnSpPr>
          <p:nvPr/>
        </p:nvCxnSpPr>
        <p:spPr>
          <a:xfrm rot="-5400000" flipH="1">
            <a:off x="2309737" y="3150450"/>
            <a:ext cx="764400" cy="476700"/>
          </a:xfrm>
          <a:prstGeom prst="bentConnector2">
            <a:avLst/>
          </a:prstGeom>
          <a:noFill/>
          <a:ln w="19050" cap="flat" cmpd="sng">
            <a:solidFill>
              <a:srgbClr val="466269"/>
            </a:solidFill>
            <a:prstDash val="solid"/>
            <a:round/>
            <a:headEnd type="none" w="med" len="med"/>
            <a:tailEnd type="oval" w="med" len="med"/>
          </a:ln>
        </p:spPr>
      </p:cxnSp>
      <p:cxnSp>
        <p:nvCxnSpPr>
          <p:cNvPr id="241" name="Google Shape;241;p28"/>
          <p:cNvCxnSpPr/>
          <p:nvPr/>
        </p:nvCxnSpPr>
        <p:spPr>
          <a:xfrm rot="5400000">
            <a:off x="5833112" y="3150450"/>
            <a:ext cx="764400" cy="476700"/>
          </a:xfrm>
          <a:prstGeom prst="bentConnector2">
            <a:avLst/>
          </a:prstGeom>
          <a:noFill/>
          <a:ln w="19050" cap="flat" cmpd="sng">
            <a:solidFill>
              <a:srgbClr val="466269"/>
            </a:solidFill>
            <a:prstDash val="solid"/>
            <a:round/>
            <a:headEnd type="none" w="med" len="med"/>
            <a:tailEnd type="oval" w="med" len="med"/>
          </a:ln>
        </p:spPr>
      </p:cxnSp>
      <p:sp>
        <p:nvSpPr>
          <p:cNvPr id="242" name="Google Shape;242;p28"/>
          <p:cNvSpPr txBox="1">
            <a:spLocks noGrp="1"/>
          </p:cNvSpPr>
          <p:nvPr>
            <p:ph type="ctrTitle"/>
          </p:nvPr>
        </p:nvSpPr>
        <p:spPr>
          <a:xfrm>
            <a:off x="1420950" y="703175"/>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a:t>BIORESERVES IN TAMIL NADU</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6"/>
        <p:cNvGrpSpPr/>
        <p:nvPr/>
      </p:nvGrpSpPr>
      <p:grpSpPr>
        <a:xfrm>
          <a:off x="0" y="0"/>
          <a:ext cx="0" cy="0"/>
          <a:chOff x="0" y="0"/>
          <a:chExt cx="0" cy="0"/>
        </a:xfrm>
      </p:grpSpPr>
      <p:pic>
        <p:nvPicPr>
          <p:cNvPr id="247" name="Google Shape;247;p29"/>
          <p:cNvPicPr preferRelativeResize="0"/>
          <p:nvPr/>
        </p:nvPicPr>
        <p:blipFill rotWithShape="1">
          <a:blip r:embed="rId3">
            <a:alphaModFix/>
          </a:blip>
          <a:srcRect t="-4896" b="14554"/>
          <a:stretch/>
        </p:blipFill>
        <p:spPr>
          <a:xfrm>
            <a:off x="2029638" y="2710000"/>
            <a:ext cx="5084723" cy="2433500"/>
          </a:xfrm>
          <a:prstGeom prst="rect">
            <a:avLst/>
          </a:prstGeom>
          <a:noFill/>
          <a:ln>
            <a:noFill/>
          </a:ln>
        </p:spPr>
      </p:pic>
      <p:grpSp>
        <p:nvGrpSpPr>
          <p:cNvPr id="248" name="Google Shape;248;p29"/>
          <p:cNvGrpSpPr/>
          <p:nvPr/>
        </p:nvGrpSpPr>
        <p:grpSpPr>
          <a:xfrm>
            <a:off x="3821600" y="2116725"/>
            <a:ext cx="1377000" cy="890400"/>
            <a:chOff x="3821600" y="2116725"/>
            <a:chExt cx="1377000" cy="890400"/>
          </a:xfrm>
        </p:grpSpPr>
        <p:cxnSp>
          <p:nvCxnSpPr>
            <p:cNvPr id="249" name="Google Shape;249;p29"/>
            <p:cNvCxnSpPr>
              <a:stCxn id="250" idx="2"/>
            </p:cNvCxnSpPr>
            <p:nvPr/>
          </p:nvCxnSpPr>
          <p:spPr>
            <a:xfrm>
              <a:off x="4510075" y="2116725"/>
              <a:ext cx="0" cy="890400"/>
            </a:xfrm>
            <a:prstGeom prst="straightConnector1">
              <a:avLst/>
            </a:prstGeom>
            <a:noFill/>
            <a:ln w="19050" cap="flat" cmpd="sng">
              <a:solidFill>
                <a:srgbClr val="466269"/>
              </a:solidFill>
              <a:prstDash val="solid"/>
              <a:round/>
              <a:headEnd type="none" w="med" len="med"/>
              <a:tailEnd type="oval" w="med" len="med"/>
            </a:ln>
          </p:spPr>
        </p:cxnSp>
        <p:cxnSp>
          <p:nvCxnSpPr>
            <p:cNvPr id="251" name="Google Shape;251;p29"/>
            <p:cNvCxnSpPr/>
            <p:nvPr/>
          </p:nvCxnSpPr>
          <p:spPr>
            <a:xfrm>
              <a:off x="3821600" y="2122119"/>
              <a:ext cx="1377000" cy="0"/>
            </a:xfrm>
            <a:prstGeom prst="straightConnector1">
              <a:avLst/>
            </a:prstGeom>
            <a:noFill/>
            <a:ln w="19050" cap="flat" cmpd="sng">
              <a:solidFill>
                <a:srgbClr val="466269"/>
              </a:solidFill>
              <a:prstDash val="solid"/>
              <a:round/>
              <a:headEnd type="none" w="med" len="med"/>
              <a:tailEnd type="none" w="med" len="med"/>
            </a:ln>
          </p:spPr>
        </p:cxnSp>
      </p:grpSp>
      <p:grpSp>
        <p:nvGrpSpPr>
          <p:cNvPr id="252" name="Google Shape;252;p29"/>
          <p:cNvGrpSpPr/>
          <p:nvPr/>
        </p:nvGrpSpPr>
        <p:grpSpPr>
          <a:xfrm>
            <a:off x="1797800" y="2116750"/>
            <a:ext cx="1377000" cy="1693200"/>
            <a:chOff x="3821600" y="2116750"/>
            <a:chExt cx="1377000" cy="1693200"/>
          </a:xfrm>
        </p:grpSpPr>
        <p:cxnSp>
          <p:nvCxnSpPr>
            <p:cNvPr id="253" name="Google Shape;253;p29"/>
            <p:cNvCxnSpPr/>
            <p:nvPr/>
          </p:nvCxnSpPr>
          <p:spPr>
            <a:xfrm>
              <a:off x="4510100" y="2116750"/>
              <a:ext cx="0" cy="1693200"/>
            </a:xfrm>
            <a:prstGeom prst="straightConnector1">
              <a:avLst/>
            </a:prstGeom>
            <a:noFill/>
            <a:ln w="19050" cap="flat" cmpd="sng">
              <a:solidFill>
                <a:srgbClr val="466269"/>
              </a:solidFill>
              <a:prstDash val="solid"/>
              <a:round/>
              <a:headEnd type="none" w="med" len="med"/>
              <a:tailEnd type="oval" w="med" len="med"/>
            </a:ln>
          </p:spPr>
        </p:cxnSp>
        <p:cxnSp>
          <p:nvCxnSpPr>
            <p:cNvPr id="254" name="Google Shape;254;p29"/>
            <p:cNvCxnSpPr/>
            <p:nvPr/>
          </p:nvCxnSpPr>
          <p:spPr>
            <a:xfrm>
              <a:off x="3821600" y="2122119"/>
              <a:ext cx="1377000" cy="0"/>
            </a:xfrm>
            <a:prstGeom prst="straightConnector1">
              <a:avLst/>
            </a:prstGeom>
            <a:noFill/>
            <a:ln w="19050" cap="flat" cmpd="sng">
              <a:solidFill>
                <a:srgbClr val="466269"/>
              </a:solidFill>
              <a:prstDash val="solid"/>
              <a:round/>
              <a:headEnd type="none" w="med" len="med"/>
              <a:tailEnd type="none" w="med" len="med"/>
            </a:ln>
          </p:spPr>
        </p:cxnSp>
      </p:grpSp>
      <p:grpSp>
        <p:nvGrpSpPr>
          <p:cNvPr id="255" name="Google Shape;255;p29"/>
          <p:cNvGrpSpPr/>
          <p:nvPr/>
        </p:nvGrpSpPr>
        <p:grpSpPr>
          <a:xfrm>
            <a:off x="5845400" y="2116750"/>
            <a:ext cx="1377000" cy="1685100"/>
            <a:chOff x="3821600" y="2116750"/>
            <a:chExt cx="1377000" cy="1685100"/>
          </a:xfrm>
        </p:grpSpPr>
        <p:cxnSp>
          <p:nvCxnSpPr>
            <p:cNvPr id="256" name="Google Shape;256;p29"/>
            <p:cNvCxnSpPr/>
            <p:nvPr/>
          </p:nvCxnSpPr>
          <p:spPr>
            <a:xfrm>
              <a:off x="4510100" y="2116750"/>
              <a:ext cx="0" cy="1685100"/>
            </a:xfrm>
            <a:prstGeom prst="straightConnector1">
              <a:avLst/>
            </a:prstGeom>
            <a:noFill/>
            <a:ln w="19050" cap="flat" cmpd="sng">
              <a:solidFill>
                <a:srgbClr val="466269"/>
              </a:solidFill>
              <a:prstDash val="solid"/>
              <a:round/>
              <a:headEnd type="none" w="med" len="med"/>
              <a:tailEnd type="oval" w="med" len="med"/>
            </a:ln>
          </p:spPr>
        </p:cxnSp>
        <p:cxnSp>
          <p:nvCxnSpPr>
            <p:cNvPr id="257" name="Google Shape;257;p29"/>
            <p:cNvCxnSpPr/>
            <p:nvPr/>
          </p:nvCxnSpPr>
          <p:spPr>
            <a:xfrm>
              <a:off x="3821600" y="2122119"/>
              <a:ext cx="1377000" cy="0"/>
            </a:xfrm>
            <a:prstGeom prst="straightConnector1">
              <a:avLst/>
            </a:prstGeom>
            <a:noFill/>
            <a:ln w="19050" cap="flat" cmpd="sng">
              <a:solidFill>
                <a:srgbClr val="466269"/>
              </a:solidFill>
              <a:prstDash val="solid"/>
              <a:round/>
              <a:headEnd type="none" w="med" len="med"/>
              <a:tailEnd type="none" w="med" len="med"/>
            </a:ln>
          </p:spPr>
        </p:cxnSp>
      </p:grpSp>
      <p:sp>
        <p:nvSpPr>
          <p:cNvPr id="258" name="Google Shape;258;p29"/>
          <p:cNvSpPr txBox="1"/>
          <p:nvPr/>
        </p:nvSpPr>
        <p:spPr>
          <a:xfrm>
            <a:off x="1699625" y="1312907"/>
            <a:ext cx="1567200" cy="756600"/>
          </a:xfrm>
          <a:prstGeom prst="rect">
            <a:avLst/>
          </a:prstGeom>
          <a:noFill/>
          <a:ln>
            <a:noFill/>
          </a:ln>
        </p:spPr>
        <p:txBody>
          <a:bodyPr spcFirstLastPara="1" wrap="square" lIns="91425" tIns="0" rIns="91425" bIns="0" anchor="b" anchorCtr="0">
            <a:noAutofit/>
          </a:bodyPr>
          <a:lstStyle/>
          <a:p>
            <a:pPr marL="457200" lvl="0" indent="-330200" algn="l" rtl="0">
              <a:lnSpc>
                <a:spcPct val="100000"/>
              </a:lnSpc>
              <a:spcBef>
                <a:spcPts val="0"/>
              </a:spcBef>
              <a:spcAft>
                <a:spcPts val="0"/>
              </a:spcAft>
              <a:buClr>
                <a:srgbClr val="466269"/>
              </a:buClr>
              <a:buSzPts val="1600"/>
              <a:buFont typeface="Abel"/>
              <a:buAutoNum type="arabicPeriod"/>
            </a:pPr>
            <a:r>
              <a:rPr lang="es" sz="1600" dirty="0">
                <a:solidFill>
                  <a:srgbClr val="466269"/>
                </a:solidFill>
                <a:latin typeface="Abel"/>
                <a:ea typeface="Abel"/>
                <a:cs typeface="Abel"/>
                <a:sym typeface="Abel"/>
              </a:rPr>
              <a:t>WWF</a:t>
            </a:r>
            <a:endParaRPr sz="1600" dirty="0">
              <a:solidFill>
                <a:srgbClr val="466269"/>
              </a:solidFill>
              <a:latin typeface="Abel"/>
              <a:ea typeface="Abel"/>
              <a:cs typeface="Abel"/>
              <a:sym typeface="Abel"/>
            </a:endParaRPr>
          </a:p>
          <a:p>
            <a:pPr marL="457200" lvl="0" indent="-330200" algn="l" rtl="0">
              <a:lnSpc>
                <a:spcPct val="100000"/>
              </a:lnSpc>
              <a:spcBef>
                <a:spcPts val="0"/>
              </a:spcBef>
              <a:spcAft>
                <a:spcPts val="0"/>
              </a:spcAft>
              <a:buClr>
                <a:srgbClr val="466269"/>
              </a:buClr>
              <a:buSzPts val="1600"/>
              <a:buFont typeface="Abel"/>
              <a:buAutoNum type="arabicPeriod"/>
            </a:pPr>
            <a:r>
              <a:rPr lang="es" sz="1600" dirty="0">
                <a:solidFill>
                  <a:srgbClr val="466269"/>
                </a:solidFill>
                <a:latin typeface="Abel"/>
                <a:ea typeface="Abel"/>
                <a:cs typeface="Abel"/>
                <a:sym typeface="Abel"/>
              </a:rPr>
              <a:t>RFF</a:t>
            </a:r>
            <a:endParaRPr sz="1600" dirty="0">
              <a:solidFill>
                <a:srgbClr val="466269"/>
              </a:solidFill>
              <a:latin typeface="Abel"/>
              <a:ea typeface="Abel"/>
              <a:cs typeface="Abel"/>
              <a:sym typeface="Abel"/>
            </a:endParaRPr>
          </a:p>
          <a:p>
            <a:pPr marL="457200" lvl="0" indent="-330200" algn="l" rtl="0">
              <a:lnSpc>
                <a:spcPct val="100000"/>
              </a:lnSpc>
              <a:spcBef>
                <a:spcPts val="0"/>
              </a:spcBef>
              <a:spcAft>
                <a:spcPts val="0"/>
              </a:spcAft>
              <a:buClr>
                <a:srgbClr val="466269"/>
              </a:buClr>
              <a:buSzPts val="1600"/>
              <a:buFont typeface="Abel"/>
              <a:buAutoNum type="arabicPeriod"/>
            </a:pPr>
            <a:r>
              <a:rPr lang="es" sz="1600" dirty="0">
                <a:solidFill>
                  <a:srgbClr val="466269"/>
                </a:solidFill>
                <a:latin typeface="Abel"/>
                <a:ea typeface="Abel"/>
                <a:cs typeface="Abel"/>
                <a:sym typeface="Abel"/>
              </a:rPr>
              <a:t>The NC</a:t>
            </a:r>
            <a:endParaRPr sz="1600" dirty="0">
              <a:solidFill>
                <a:srgbClr val="466269"/>
              </a:solidFill>
              <a:latin typeface="Abel"/>
              <a:ea typeface="Abel"/>
              <a:cs typeface="Abel"/>
              <a:sym typeface="Abel"/>
            </a:endParaRPr>
          </a:p>
        </p:txBody>
      </p:sp>
      <p:sp>
        <p:nvSpPr>
          <p:cNvPr id="259" name="Google Shape;259;p29"/>
          <p:cNvSpPr txBox="1"/>
          <p:nvPr/>
        </p:nvSpPr>
        <p:spPr>
          <a:xfrm>
            <a:off x="3954788" y="1429013"/>
            <a:ext cx="1567200" cy="756600"/>
          </a:xfrm>
          <a:prstGeom prst="rect">
            <a:avLst/>
          </a:prstGeom>
          <a:noFill/>
          <a:ln>
            <a:noFill/>
          </a:ln>
        </p:spPr>
        <p:txBody>
          <a:bodyPr spcFirstLastPara="1" wrap="square" lIns="91425" tIns="0" rIns="91425" bIns="0" anchor="b" anchorCtr="0">
            <a:noAutofit/>
          </a:bodyPr>
          <a:lstStyle/>
          <a:p>
            <a:pPr marL="0" lvl="0" indent="0" algn="l" rtl="0">
              <a:lnSpc>
                <a:spcPct val="25000"/>
              </a:lnSpc>
              <a:spcBef>
                <a:spcPts val="0"/>
              </a:spcBef>
              <a:spcAft>
                <a:spcPts val="0"/>
              </a:spcAft>
              <a:buNone/>
            </a:pPr>
            <a:r>
              <a:rPr lang="es" sz="1600" dirty="0">
                <a:solidFill>
                  <a:srgbClr val="466269"/>
                </a:solidFill>
                <a:latin typeface="Abel"/>
                <a:ea typeface="Abel"/>
                <a:cs typeface="Abel"/>
                <a:sym typeface="Abel"/>
              </a:rPr>
              <a:t>4.    WRI</a:t>
            </a:r>
            <a:endParaRPr sz="1600" dirty="0">
              <a:solidFill>
                <a:srgbClr val="466269"/>
              </a:solidFill>
              <a:latin typeface="Abel"/>
              <a:ea typeface="Abel"/>
              <a:cs typeface="Abel"/>
              <a:sym typeface="Abel"/>
            </a:endParaRPr>
          </a:p>
          <a:p>
            <a:pPr marL="0" lvl="0" indent="0" algn="l" rtl="0">
              <a:lnSpc>
                <a:spcPct val="25000"/>
              </a:lnSpc>
              <a:spcBef>
                <a:spcPts val="1600"/>
              </a:spcBef>
              <a:spcAft>
                <a:spcPts val="0"/>
              </a:spcAft>
              <a:buNone/>
            </a:pPr>
            <a:r>
              <a:rPr lang="es" sz="1600" dirty="0">
                <a:solidFill>
                  <a:srgbClr val="466269"/>
                </a:solidFill>
                <a:latin typeface="Abel"/>
                <a:ea typeface="Abel"/>
                <a:cs typeface="Abel"/>
                <a:sym typeface="Abel"/>
              </a:rPr>
              <a:t>5.    IUCN</a:t>
            </a:r>
            <a:endParaRPr sz="1600" dirty="0">
              <a:solidFill>
                <a:srgbClr val="466269"/>
              </a:solidFill>
              <a:latin typeface="Abel"/>
              <a:ea typeface="Abel"/>
              <a:cs typeface="Abel"/>
              <a:sym typeface="Abel"/>
            </a:endParaRPr>
          </a:p>
          <a:p>
            <a:pPr marL="0" lvl="0" indent="0" algn="l" rtl="0">
              <a:lnSpc>
                <a:spcPct val="25000"/>
              </a:lnSpc>
              <a:spcBef>
                <a:spcPts val="1600"/>
              </a:spcBef>
              <a:spcAft>
                <a:spcPts val="1600"/>
              </a:spcAft>
              <a:buNone/>
            </a:pPr>
            <a:r>
              <a:rPr lang="es" sz="1600" dirty="0">
                <a:solidFill>
                  <a:srgbClr val="466269"/>
                </a:solidFill>
                <a:latin typeface="Abel"/>
                <a:ea typeface="Abel"/>
                <a:cs typeface="Abel"/>
                <a:sym typeface="Abel"/>
              </a:rPr>
              <a:t>6.    AWF</a:t>
            </a:r>
            <a:endParaRPr sz="1600" dirty="0">
              <a:solidFill>
                <a:srgbClr val="466269"/>
              </a:solidFill>
              <a:latin typeface="Abel"/>
              <a:ea typeface="Abel"/>
              <a:cs typeface="Abel"/>
              <a:sym typeface="Abel"/>
            </a:endParaRPr>
          </a:p>
        </p:txBody>
      </p:sp>
      <p:sp>
        <p:nvSpPr>
          <p:cNvPr id="260" name="Google Shape;260;p29"/>
          <p:cNvSpPr txBox="1"/>
          <p:nvPr/>
        </p:nvSpPr>
        <p:spPr>
          <a:xfrm>
            <a:off x="5890662" y="1464383"/>
            <a:ext cx="1655100" cy="756600"/>
          </a:xfrm>
          <a:prstGeom prst="rect">
            <a:avLst/>
          </a:prstGeom>
          <a:noFill/>
          <a:ln>
            <a:noFill/>
          </a:ln>
        </p:spPr>
        <p:txBody>
          <a:bodyPr spcFirstLastPara="1" wrap="square" lIns="91425" tIns="0" rIns="91425" bIns="0" anchor="b" anchorCtr="0">
            <a:noAutofit/>
          </a:bodyPr>
          <a:lstStyle/>
          <a:p>
            <a:pPr marL="0" lvl="0" indent="0" algn="l" rtl="0">
              <a:lnSpc>
                <a:spcPct val="25000"/>
              </a:lnSpc>
              <a:spcBef>
                <a:spcPts val="0"/>
              </a:spcBef>
              <a:spcAft>
                <a:spcPts val="0"/>
              </a:spcAft>
              <a:buNone/>
            </a:pPr>
            <a:r>
              <a:rPr lang="es" sz="1600" dirty="0">
                <a:solidFill>
                  <a:srgbClr val="466269"/>
                </a:solidFill>
                <a:latin typeface="Abel"/>
                <a:ea typeface="Abel"/>
                <a:cs typeface="Abel"/>
                <a:sym typeface="Abel"/>
              </a:rPr>
              <a:t>7.    GRAIN</a:t>
            </a:r>
            <a:endParaRPr sz="1600" dirty="0">
              <a:solidFill>
                <a:srgbClr val="466269"/>
              </a:solidFill>
              <a:latin typeface="Abel"/>
              <a:ea typeface="Abel"/>
              <a:cs typeface="Abel"/>
              <a:sym typeface="Abel"/>
            </a:endParaRPr>
          </a:p>
          <a:p>
            <a:pPr marL="0" lvl="0" indent="0" algn="l" rtl="0">
              <a:lnSpc>
                <a:spcPct val="25000"/>
              </a:lnSpc>
              <a:spcBef>
                <a:spcPts val="1600"/>
              </a:spcBef>
              <a:spcAft>
                <a:spcPts val="0"/>
              </a:spcAft>
              <a:buNone/>
            </a:pPr>
            <a:r>
              <a:rPr lang="es" sz="1600" dirty="0">
                <a:solidFill>
                  <a:srgbClr val="466269"/>
                </a:solidFill>
                <a:latin typeface="Abel"/>
                <a:ea typeface="Abel"/>
                <a:cs typeface="Abel"/>
                <a:sym typeface="Abel"/>
              </a:rPr>
              <a:t>8.    ISF</a:t>
            </a:r>
            <a:endParaRPr sz="1600" dirty="0">
              <a:solidFill>
                <a:srgbClr val="466269"/>
              </a:solidFill>
              <a:latin typeface="Abel"/>
              <a:ea typeface="Abel"/>
              <a:cs typeface="Abel"/>
              <a:sym typeface="Abel"/>
            </a:endParaRPr>
          </a:p>
          <a:p>
            <a:pPr marL="0" lvl="0" indent="0" algn="l" rtl="0">
              <a:lnSpc>
                <a:spcPct val="25000"/>
              </a:lnSpc>
              <a:spcBef>
                <a:spcPts val="1600"/>
              </a:spcBef>
              <a:spcAft>
                <a:spcPts val="1600"/>
              </a:spcAft>
              <a:buNone/>
            </a:pPr>
            <a:r>
              <a:rPr lang="es" sz="1600" dirty="0">
                <a:solidFill>
                  <a:srgbClr val="466269"/>
                </a:solidFill>
                <a:latin typeface="Abel"/>
                <a:ea typeface="Abel"/>
                <a:cs typeface="Abel"/>
                <a:sym typeface="Abel"/>
              </a:rPr>
              <a:t>9.    BSP</a:t>
            </a:r>
            <a:endParaRPr sz="1600" dirty="0">
              <a:solidFill>
                <a:srgbClr val="466269"/>
              </a:solidFill>
              <a:latin typeface="Abel"/>
              <a:ea typeface="Abel"/>
              <a:cs typeface="Abel"/>
              <a:sym typeface="Abel"/>
            </a:endParaRPr>
          </a:p>
        </p:txBody>
      </p:sp>
      <p:sp>
        <p:nvSpPr>
          <p:cNvPr id="261" name="Google Shape;261;p29"/>
          <p:cNvSpPr txBox="1">
            <a:spLocks noGrp="1"/>
          </p:cNvSpPr>
          <p:nvPr>
            <p:ph type="ctrTitle"/>
          </p:nvPr>
        </p:nvSpPr>
        <p:spPr>
          <a:xfrm>
            <a:off x="1523850" y="490150"/>
            <a:ext cx="6096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a:t>ORGANISATIONS INVOLVED IN BIODIVERSITY CONSERVATION</a:t>
            </a:r>
            <a:endParaRPr sz="2000"/>
          </a:p>
        </p:txBody>
      </p:sp>
      <p:pic>
        <p:nvPicPr>
          <p:cNvPr id="262" name="Google Shape;262;p29"/>
          <p:cNvPicPr preferRelativeResize="0"/>
          <p:nvPr/>
        </p:nvPicPr>
        <p:blipFill>
          <a:blip r:embed="rId4">
            <a:alphaModFix/>
          </a:blip>
          <a:stretch>
            <a:fillRect/>
          </a:stretch>
        </p:blipFill>
        <p:spPr>
          <a:xfrm>
            <a:off x="7444375" y="1811325"/>
            <a:ext cx="815175" cy="1810500"/>
          </a:xfrm>
          <a:prstGeom prst="rect">
            <a:avLst/>
          </a:prstGeom>
          <a:noFill/>
          <a:ln>
            <a:noFill/>
          </a:ln>
        </p:spPr>
      </p:pic>
      <p:pic>
        <p:nvPicPr>
          <p:cNvPr id="263" name="Google Shape;263;p29"/>
          <p:cNvPicPr preferRelativeResize="0"/>
          <p:nvPr/>
        </p:nvPicPr>
        <p:blipFill>
          <a:blip r:embed="rId4">
            <a:alphaModFix/>
          </a:blip>
          <a:stretch>
            <a:fillRect/>
          </a:stretch>
        </p:blipFill>
        <p:spPr>
          <a:xfrm flipH="1">
            <a:off x="884450" y="3007125"/>
            <a:ext cx="815175" cy="1810500"/>
          </a:xfrm>
          <a:prstGeom prst="rect">
            <a:avLst/>
          </a:prstGeom>
          <a:noFill/>
          <a:ln>
            <a:noFill/>
          </a:ln>
        </p:spPr>
      </p:pic>
      <p:pic>
        <p:nvPicPr>
          <p:cNvPr id="264" name="Google Shape;264;p29"/>
          <p:cNvPicPr preferRelativeResize="0"/>
          <p:nvPr/>
        </p:nvPicPr>
        <p:blipFill>
          <a:blip r:embed="rId5">
            <a:alphaModFix/>
          </a:blip>
          <a:stretch>
            <a:fillRect/>
          </a:stretch>
        </p:blipFill>
        <p:spPr>
          <a:xfrm>
            <a:off x="488200" y="586400"/>
            <a:ext cx="659675" cy="38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8"/>
        <p:cNvGrpSpPr/>
        <p:nvPr/>
      </p:nvGrpSpPr>
      <p:grpSpPr>
        <a:xfrm>
          <a:off x="0" y="0"/>
          <a:ext cx="0" cy="0"/>
          <a:chOff x="0" y="0"/>
          <a:chExt cx="0" cy="0"/>
        </a:xfrm>
      </p:grpSpPr>
      <p:pic>
        <p:nvPicPr>
          <p:cNvPr id="269" name="Google Shape;269;p30"/>
          <p:cNvPicPr preferRelativeResize="0"/>
          <p:nvPr/>
        </p:nvPicPr>
        <p:blipFill>
          <a:blip r:embed="rId3">
            <a:alphaModFix/>
          </a:blip>
          <a:stretch>
            <a:fillRect/>
          </a:stretch>
        </p:blipFill>
        <p:spPr>
          <a:xfrm>
            <a:off x="6620476" y="3961407"/>
            <a:ext cx="610860" cy="402401"/>
          </a:xfrm>
          <a:prstGeom prst="rect">
            <a:avLst/>
          </a:prstGeom>
          <a:noFill/>
          <a:ln>
            <a:noFill/>
          </a:ln>
        </p:spPr>
      </p:pic>
      <p:pic>
        <p:nvPicPr>
          <p:cNvPr id="270" name="Google Shape;270;p30"/>
          <p:cNvPicPr preferRelativeResize="0"/>
          <p:nvPr/>
        </p:nvPicPr>
        <p:blipFill rotWithShape="1">
          <a:blip r:embed="rId4">
            <a:alphaModFix/>
          </a:blip>
          <a:srcRect b="41410"/>
          <a:stretch/>
        </p:blipFill>
        <p:spPr>
          <a:xfrm flipH="1">
            <a:off x="1536426" y="281250"/>
            <a:ext cx="1687300" cy="1145351"/>
          </a:xfrm>
          <a:prstGeom prst="rect">
            <a:avLst/>
          </a:prstGeom>
          <a:noFill/>
          <a:ln>
            <a:noFill/>
          </a:ln>
        </p:spPr>
      </p:pic>
      <p:sp>
        <p:nvSpPr>
          <p:cNvPr id="271" name="Google Shape;271;p30"/>
          <p:cNvSpPr txBox="1">
            <a:spLocks noGrp="1"/>
          </p:cNvSpPr>
          <p:nvPr>
            <p:ph type="subTitle" idx="1"/>
          </p:nvPr>
        </p:nvSpPr>
        <p:spPr>
          <a:xfrm>
            <a:off x="2068025" y="1962675"/>
            <a:ext cx="4643700" cy="226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a:t>	This programme was launched in 1973. This was started with the protection of nine tiger reserves located in different habitats. Currently there are 23 tiger reserves.</a:t>
            </a:r>
            <a:endParaRPr sz="2000">
              <a:solidFill>
                <a:srgbClr val="466269"/>
              </a:solidFill>
            </a:endParaRPr>
          </a:p>
        </p:txBody>
      </p:sp>
      <p:sp>
        <p:nvSpPr>
          <p:cNvPr id="272" name="Google Shape;272;p30"/>
          <p:cNvSpPr txBox="1">
            <a:spLocks noGrp="1"/>
          </p:cNvSpPr>
          <p:nvPr>
            <p:ph type="title" idx="3"/>
          </p:nvPr>
        </p:nvSpPr>
        <p:spPr>
          <a:xfrm>
            <a:off x="3025550" y="650325"/>
            <a:ext cx="3265200" cy="61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TIGER</a:t>
            </a:r>
            <a:endParaRPr>
              <a:solidFill>
                <a:srgbClr val="466269"/>
              </a:solidFill>
            </a:endParaRPr>
          </a:p>
        </p:txBody>
      </p:sp>
      <p:pic>
        <p:nvPicPr>
          <p:cNvPr id="273" name="Google Shape;273;p30"/>
          <p:cNvPicPr preferRelativeResize="0"/>
          <p:nvPr/>
        </p:nvPicPr>
        <p:blipFill rotWithShape="1">
          <a:blip r:embed="rId5">
            <a:alphaModFix/>
          </a:blip>
          <a:srcRect l="35769" t="-15946" b="32717"/>
          <a:stretch/>
        </p:blipFill>
        <p:spPr>
          <a:xfrm flipH="1">
            <a:off x="7513249" y="4741100"/>
            <a:ext cx="1630751" cy="402400"/>
          </a:xfrm>
          <a:prstGeom prst="rect">
            <a:avLst/>
          </a:prstGeom>
          <a:noFill/>
          <a:ln>
            <a:noFill/>
          </a:ln>
        </p:spPr>
      </p:pic>
      <p:pic>
        <p:nvPicPr>
          <p:cNvPr id="274" name="Google Shape;274;p30"/>
          <p:cNvPicPr preferRelativeResize="0"/>
          <p:nvPr/>
        </p:nvPicPr>
        <p:blipFill rotWithShape="1">
          <a:blip r:embed="rId6">
            <a:alphaModFix/>
          </a:blip>
          <a:srcRect l="-5604" t="-5890" r="-5604" b="-5879"/>
          <a:stretch/>
        </p:blipFill>
        <p:spPr>
          <a:xfrm rot="1498642">
            <a:off x="6364873" y="2282975"/>
            <a:ext cx="2546450" cy="2436849"/>
          </a:xfrm>
          <a:prstGeom prst="rect">
            <a:avLst/>
          </a:prstGeom>
          <a:noFill/>
          <a:ln>
            <a:noFill/>
          </a:ln>
        </p:spPr>
      </p:pic>
      <p:pic>
        <p:nvPicPr>
          <p:cNvPr id="275" name="Google Shape;275;p30"/>
          <p:cNvPicPr preferRelativeResize="0"/>
          <p:nvPr/>
        </p:nvPicPr>
        <p:blipFill rotWithShape="1">
          <a:blip r:embed="rId7">
            <a:alphaModFix/>
          </a:blip>
          <a:srcRect l="-7603" t="-8044" r="-7603" b="-8032"/>
          <a:stretch/>
        </p:blipFill>
        <p:spPr>
          <a:xfrm>
            <a:off x="941970" y="2017924"/>
            <a:ext cx="1007150" cy="837725"/>
          </a:xfrm>
          <a:prstGeom prst="rect">
            <a:avLst/>
          </a:prstGeom>
          <a:noFill/>
          <a:ln>
            <a:noFill/>
          </a:ln>
        </p:spPr>
      </p:pic>
      <p:pic>
        <p:nvPicPr>
          <p:cNvPr id="276" name="Google Shape;276;p30"/>
          <p:cNvPicPr preferRelativeResize="0"/>
          <p:nvPr/>
        </p:nvPicPr>
        <p:blipFill rotWithShape="1">
          <a:blip r:embed="rId4">
            <a:alphaModFix/>
          </a:blip>
          <a:srcRect/>
          <a:stretch/>
        </p:blipFill>
        <p:spPr>
          <a:xfrm rot="10800000">
            <a:off x="814374" y="1243250"/>
            <a:ext cx="620951" cy="719425"/>
          </a:xfrm>
          <a:prstGeom prst="rect">
            <a:avLst/>
          </a:prstGeom>
          <a:noFill/>
          <a:ln>
            <a:noFill/>
          </a:ln>
        </p:spPr>
      </p:pic>
      <p:pic>
        <p:nvPicPr>
          <p:cNvPr id="277" name="Google Shape;277;p30"/>
          <p:cNvPicPr preferRelativeResize="0"/>
          <p:nvPr/>
        </p:nvPicPr>
        <p:blipFill rotWithShape="1">
          <a:blip r:embed="rId4">
            <a:alphaModFix/>
          </a:blip>
          <a:srcRect/>
          <a:stretch/>
        </p:blipFill>
        <p:spPr>
          <a:xfrm rot="10800000">
            <a:off x="7796075" y="1158875"/>
            <a:ext cx="934425" cy="1082625"/>
          </a:xfrm>
          <a:prstGeom prst="rect">
            <a:avLst/>
          </a:prstGeom>
          <a:noFill/>
          <a:ln>
            <a:noFill/>
          </a:ln>
        </p:spPr>
      </p:pic>
      <p:pic>
        <p:nvPicPr>
          <p:cNvPr id="278" name="Google Shape;278;p30"/>
          <p:cNvPicPr preferRelativeResize="0"/>
          <p:nvPr/>
        </p:nvPicPr>
        <p:blipFill>
          <a:blip r:embed="rId8">
            <a:alphaModFix/>
          </a:blip>
          <a:stretch>
            <a:fillRect/>
          </a:stretch>
        </p:blipFill>
        <p:spPr>
          <a:xfrm flipH="1">
            <a:off x="4144537" y="4497425"/>
            <a:ext cx="490676" cy="294901"/>
          </a:xfrm>
          <a:prstGeom prst="rect">
            <a:avLst/>
          </a:prstGeom>
          <a:noFill/>
          <a:ln>
            <a:noFill/>
          </a:ln>
        </p:spPr>
      </p:pic>
      <p:pic>
        <p:nvPicPr>
          <p:cNvPr id="279" name="Google Shape;279;p30"/>
          <p:cNvPicPr preferRelativeResize="0"/>
          <p:nvPr/>
        </p:nvPicPr>
        <p:blipFill>
          <a:blip r:embed="rId9">
            <a:alphaModFix/>
          </a:blip>
          <a:stretch>
            <a:fillRect/>
          </a:stretch>
        </p:blipFill>
        <p:spPr>
          <a:xfrm>
            <a:off x="6569484" y="2121281"/>
            <a:ext cx="1092700" cy="455787"/>
          </a:xfrm>
          <a:prstGeom prst="rect">
            <a:avLst/>
          </a:prstGeom>
          <a:noFill/>
          <a:ln>
            <a:noFill/>
          </a:ln>
        </p:spPr>
      </p:pic>
      <p:pic>
        <p:nvPicPr>
          <p:cNvPr id="280" name="Google Shape;280;p30"/>
          <p:cNvPicPr preferRelativeResize="0"/>
          <p:nvPr/>
        </p:nvPicPr>
        <p:blipFill>
          <a:blip r:embed="rId10">
            <a:alphaModFix/>
          </a:blip>
          <a:stretch>
            <a:fillRect/>
          </a:stretch>
        </p:blipFill>
        <p:spPr>
          <a:xfrm>
            <a:off x="6569481" y="756465"/>
            <a:ext cx="712842" cy="402401"/>
          </a:xfrm>
          <a:prstGeom prst="rect">
            <a:avLst/>
          </a:prstGeom>
          <a:noFill/>
          <a:ln>
            <a:noFill/>
          </a:ln>
        </p:spPr>
      </p:pic>
      <p:pic>
        <p:nvPicPr>
          <p:cNvPr id="281" name="Google Shape;281;p30"/>
          <p:cNvPicPr preferRelativeResize="0"/>
          <p:nvPr/>
        </p:nvPicPr>
        <p:blipFill>
          <a:blip r:embed="rId11">
            <a:alphaModFix/>
          </a:blip>
          <a:stretch>
            <a:fillRect/>
          </a:stretch>
        </p:blipFill>
        <p:spPr>
          <a:xfrm>
            <a:off x="1887525" y="3909275"/>
            <a:ext cx="559499" cy="506650"/>
          </a:xfrm>
          <a:prstGeom prst="rect">
            <a:avLst/>
          </a:prstGeom>
          <a:noFill/>
          <a:ln>
            <a:noFill/>
          </a:ln>
        </p:spPr>
      </p:pic>
      <p:pic>
        <p:nvPicPr>
          <p:cNvPr id="282" name="Google Shape;282;p30"/>
          <p:cNvPicPr preferRelativeResize="0"/>
          <p:nvPr/>
        </p:nvPicPr>
        <p:blipFill>
          <a:blip r:embed="rId8">
            <a:alphaModFix/>
          </a:blip>
          <a:stretch>
            <a:fillRect/>
          </a:stretch>
        </p:blipFill>
        <p:spPr>
          <a:xfrm flipH="1">
            <a:off x="4483501" y="4227079"/>
            <a:ext cx="349302" cy="2099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3"/>
        <p:cNvGrpSpPr/>
        <p:nvPr/>
      </p:nvGrpSpPr>
      <p:grpSpPr>
        <a:xfrm>
          <a:off x="0" y="0"/>
          <a:ext cx="0" cy="0"/>
          <a:chOff x="0" y="0"/>
          <a:chExt cx="0" cy="0"/>
        </a:xfrm>
      </p:grpSpPr>
      <p:pic>
        <p:nvPicPr>
          <p:cNvPr id="314" name="Google Shape;314;p32"/>
          <p:cNvPicPr preferRelativeResize="0"/>
          <p:nvPr/>
        </p:nvPicPr>
        <p:blipFill>
          <a:blip r:embed="rId3">
            <a:alphaModFix/>
          </a:blip>
          <a:stretch>
            <a:fillRect/>
          </a:stretch>
        </p:blipFill>
        <p:spPr>
          <a:xfrm>
            <a:off x="4119950" y="1411100"/>
            <a:ext cx="1045150" cy="2321300"/>
          </a:xfrm>
          <a:prstGeom prst="rect">
            <a:avLst/>
          </a:prstGeom>
          <a:noFill/>
          <a:ln>
            <a:noFill/>
          </a:ln>
        </p:spPr>
      </p:pic>
      <p:sp>
        <p:nvSpPr>
          <p:cNvPr id="315" name="Google Shape;315;p32"/>
          <p:cNvSpPr txBox="1">
            <a:spLocks noGrp="1"/>
          </p:cNvSpPr>
          <p:nvPr>
            <p:ph type="subTitle" idx="1"/>
          </p:nvPr>
        </p:nvSpPr>
        <p:spPr>
          <a:xfrm>
            <a:off x="1648900" y="2853688"/>
            <a:ext cx="28104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500" dirty="0">
                <a:solidFill>
                  <a:srgbClr val="466269"/>
                </a:solidFill>
              </a:rPr>
              <a:t>Any questions?</a:t>
            </a:r>
            <a:endParaRPr sz="1500" dirty="0">
              <a:solidFill>
                <a:srgbClr val="466269"/>
              </a:solidFill>
            </a:endParaRPr>
          </a:p>
          <a:p>
            <a:pPr marL="0" lvl="0" indent="0" algn="ctr" rtl="0">
              <a:spcBef>
                <a:spcPts val="0"/>
              </a:spcBef>
              <a:spcAft>
                <a:spcPts val="0"/>
              </a:spcAft>
              <a:buClr>
                <a:schemeClr val="dk1"/>
              </a:buClr>
              <a:buSzPts val="1100"/>
              <a:buFont typeface="Arial"/>
              <a:buNone/>
            </a:pPr>
            <a:endParaRPr sz="1200" dirty="0">
              <a:solidFill>
                <a:srgbClr val="466269"/>
              </a:solidFill>
            </a:endParaRPr>
          </a:p>
          <a:p>
            <a:pPr marL="0" lvl="0" indent="0" algn="ctr" rtl="0">
              <a:spcBef>
                <a:spcPts val="0"/>
              </a:spcBef>
              <a:spcAft>
                <a:spcPts val="0"/>
              </a:spcAft>
              <a:buNone/>
            </a:pPr>
            <a:endParaRPr dirty="0">
              <a:solidFill>
                <a:srgbClr val="466269"/>
              </a:solidFill>
            </a:endParaRPr>
          </a:p>
        </p:txBody>
      </p:sp>
      <p:sp>
        <p:nvSpPr>
          <p:cNvPr id="316" name="Google Shape;316;p32"/>
          <p:cNvSpPr txBox="1">
            <a:spLocks noGrp="1"/>
          </p:cNvSpPr>
          <p:nvPr>
            <p:ph type="ctrTitle"/>
          </p:nvPr>
        </p:nvSpPr>
        <p:spPr>
          <a:xfrm>
            <a:off x="109775" y="1712025"/>
            <a:ext cx="5888700" cy="118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66269"/>
                </a:solidFill>
              </a:rPr>
              <a:t>THANKS!</a:t>
            </a:r>
            <a:endParaRPr>
              <a:solidFill>
                <a:srgbClr val="466269"/>
              </a:solidFill>
            </a:endParaRPr>
          </a:p>
        </p:txBody>
      </p:sp>
      <p:pic>
        <p:nvPicPr>
          <p:cNvPr id="317" name="Google Shape;317;p32"/>
          <p:cNvPicPr preferRelativeResize="0"/>
          <p:nvPr/>
        </p:nvPicPr>
        <p:blipFill rotWithShape="1">
          <a:blip r:embed="rId4">
            <a:alphaModFix/>
          </a:blip>
          <a:srcRect l="-6763" t="-9700" r="11634" b="9700"/>
          <a:stretch/>
        </p:blipFill>
        <p:spPr>
          <a:xfrm>
            <a:off x="4700533" y="986551"/>
            <a:ext cx="4450523" cy="4156949"/>
          </a:xfrm>
          <a:prstGeom prst="rect">
            <a:avLst/>
          </a:prstGeom>
          <a:noFill/>
          <a:ln>
            <a:noFill/>
          </a:ln>
        </p:spPr>
      </p:pic>
      <p:pic>
        <p:nvPicPr>
          <p:cNvPr id="318" name="Google Shape;318;p32"/>
          <p:cNvPicPr preferRelativeResize="0"/>
          <p:nvPr/>
        </p:nvPicPr>
        <p:blipFill>
          <a:blip r:embed="rId5">
            <a:alphaModFix/>
          </a:blip>
          <a:stretch>
            <a:fillRect/>
          </a:stretch>
        </p:blipFill>
        <p:spPr>
          <a:xfrm>
            <a:off x="451550" y="761975"/>
            <a:ext cx="1693350" cy="1961900"/>
          </a:xfrm>
          <a:prstGeom prst="rect">
            <a:avLst/>
          </a:prstGeom>
          <a:noFill/>
          <a:ln>
            <a:noFill/>
          </a:ln>
        </p:spPr>
      </p:pic>
      <p:pic>
        <p:nvPicPr>
          <p:cNvPr id="319" name="Google Shape;319;p32"/>
          <p:cNvPicPr preferRelativeResize="0"/>
          <p:nvPr/>
        </p:nvPicPr>
        <p:blipFill>
          <a:blip r:embed="rId6">
            <a:alphaModFix/>
          </a:blip>
          <a:stretch>
            <a:fillRect/>
          </a:stretch>
        </p:blipFill>
        <p:spPr>
          <a:xfrm>
            <a:off x="413450" y="4106346"/>
            <a:ext cx="761650" cy="444875"/>
          </a:xfrm>
          <a:prstGeom prst="rect">
            <a:avLst/>
          </a:prstGeom>
          <a:noFill/>
          <a:ln>
            <a:noFill/>
          </a:ln>
        </p:spPr>
      </p:pic>
      <p:sp>
        <p:nvSpPr>
          <p:cNvPr id="8" name="Google Shape;315;p32">
            <a:extLst>
              <a:ext uri="{FF2B5EF4-FFF2-40B4-BE49-F238E27FC236}">
                <a16:creationId xmlns:a16="http://schemas.microsoft.com/office/drawing/2014/main" id="{EC19EC18-F2DB-7542-9C7C-3EBF7BA237E0}"/>
              </a:ext>
            </a:extLst>
          </p:cNvPr>
          <p:cNvSpPr txBox="1">
            <a:spLocks/>
          </p:cNvSpPr>
          <p:nvPr/>
        </p:nvSpPr>
        <p:spPr>
          <a:xfrm>
            <a:off x="1633068" y="962243"/>
            <a:ext cx="2810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466269"/>
              </a:buClr>
              <a:buSzPts val="1200"/>
              <a:buFont typeface="Abel"/>
              <a:buNone/>
              <a:defRPr sz="1200" b="0" i="0" u="none" strike="noStrike" cap="none">
                <a:solidFill>
                  <a:srgbClr val="466269"/>
                </a:solidFill>
                <a:latin typeface="Abel"/>
                <a:ea typeface="Abel"/>
                <a:cs typeface="Abel"/>
                <a:sym typeface="Abel"/>
              </a:defRPr>
            </a:lvl1pPr>
            <a:lvl2pPr marL="914400" marR="0" lvl="1" indent="-304800" algn="ctr" rtl="0">
              <a:lnSpc>
                <a:spcPct val="100000"/>
              </a:lnSpc>
              <a:spcBef>
                <a:spcPts val="1600"/>
              </a:spcBef>
              <a:spcAft>
                <a:spcPts val="0"/>
              </a:spcAft>
              <a:buClr>
                <a:srgbClr val="466269"/>
              </a:buClr>
              <a:buSzPts val="1200"/>
              <a:buFont typeface="Abel"/>
              <a:buNone/>
              <a:defRPr sz="1800" b="0" i="0" u="none" strike="noStrike" cap="none">
                <a:solidFill>
                  <a:srgbClr val="466269"/>
                </a:solidFill>
                <a:latin typeface="Abel"/>
                <a:ea typeface="Abel"/>
                <a:cs typeface="Abel"/>
                <a:sym typeface="Abel"/>
              </a:defRPr>
            </a:lvl2pPr>
            <a:lvl3pPr marL="1371600" marR="0" lvl="2" indent="-304800" algn="ctr" rtl="0">
              <a:lnSpc>
                <a:spcPct val="100000"/>
              </a:lnSpc>
              <a:spcBef>
                <a:spcPts val="1600"/>
              </a:spcBef>
              <a:spcAft>
                <a:spcPts val="0"/>
              </a:spcAft>
              <a:buClr>
                <a:srgbClr val="466269"/>
              </a:buClr>
              <a:buSzPts val="1200"/>
              <a:buFont typeface="Abel"/>
              <a:buNone/>
              <a:defRPr sz="1800" b="0" i="0" u="none" strike="noStrike" cap="none">
                <a:solidFill>
                  <a:srgbClr val="466269"/>
                </a:solidFill>
                <a:latin typeface="Abel"/>
                <a:ea typeface="Abel"/>
                <a:cs typeface="Abel"/>
                <a:sym typeface="Abel"/>
              </a:defRPr>
            </a:lvl3pPr>
            <a:lvl4pPr marL="1828800" marR="0" lvl="3" indent="-304800" algn="ctr" rtl="0">
              <a:lnSpc>
                <a:spcPct val="100000"/>
              </a:lnSpc>
              <a:spcBef>
                <a:spcPts val="1600"/>
              </a:spcBef>
              <a:spcAft>
                <a:spcPts val="0"/>
              </a:spcAft>
              <a:buClr>
                <a:srgbClr val="466269"/>
              </a:buClr>
              <a:buSzPts val="1200"/>
              <a:buFont typeface="Abel"/>
              <a:buNone/>
              <a:defRPr sz="1800" b="0" i="0" u="none" strike="noStrike" cap="none">
                <a:solidFill>
                  <a:srgbClr val="466269"/>
                </a:solidFill>
                <a:latin typeface="Abel"/>
                <a:ea typeface="Abel"/>
                <a:cs typeface="Abel"/>
                <a:sym typeface="Abel"/>
              </a:defRPr>
            </a:lvl4pPr>
            <a:lvl5pPr marL="2286000" marR="0" lvl="4" indent="-304800" algn="ctr" rtl="0">
              <a:lnSpc>
                <a:spcPct val="100000"/>
              </a:lnSpc>
              <a:spcBef>
                <a:spcPts val="1600"/>
              </a:spcBef>
              <a:spcAft>
                <a:spcPts val="0"/>
              </a:spcAft>
              <a:buClr>
                <a:srgbClr val="466269"/>
              </a:buClr>
              <a:buSzPts val="1200"/>
              <a:buFont typeface="Abel"/>
              <a:buNone/>
              <a:defRPr sz="1800" b="0" i="0" u="none" strike="noStrike" cap="none">
                <a:solidFill>
                  <a:srgbClr val="466269"/>
                </a:solidFill>
                <a:latin typeface="Abel"/>
                <a:ea typeface="Abel"/>
                <a:cs typeface="Abel"/>
                <a:sym typeface="Abel"/>
              </a:defRPr>
            </a:lvl5pPr>
            <a:lvl6pPr marL="2743200" marR="0" lvl="5" indent="-304800" algn="ctr" rtl="0">
              <a:lnSpc>
                <a:spcPct val="100000"/>
              </a:lnSpc>
              <a:spcBef>
                <a:spcPts val="1600"/>
              </a:spcBef>
              <a:spcAft>
                <a:spcPts val="0"/>
              </a:spcAft>
              <a:buClr>
                <a:srgbClr val="466269"/>
              </a:buClr>
              <a:buSzPts val="1200"/>
              <a:buFont typeface="Abel"/>
              <a:buNone/>
              <a:defRPr sz="1800" b="0" i="0" u="none" strike="noStrike" cap="none">
                <a:solidFill>
                  <a:srgbClr val="466269"/>
                </a:solidFill>
                <a:latin typeface="Abel"/>
                <a:ea typeface="Abel"/>
                <a:cs typeface="Abel"/>
                <a:sym typeface="Abel"/>
              </a:defRPr>
            </a:lvl6pPr>
            <a:lvl7pPr marL="3200400" marR="0" lvl="6" indent="-304800" algn="ctr" rtl="0">
              <a:lnSpc>
                <a:spcPct val="100000"/>
              </a:lnSpc>
              <a:spcBef>
                <a:spcPts val="1600"/>
              </a:spcBef>
              <a:spcAft>
                <a:spcPts val="0"/>
              </a:spcAft>
              <a:buClr>
                <a:srgbClr val="466269"/>
              </a:buClr>
              <a:buSzPts val="1200"/>
              <a:buFont typeface="Abel"/>
              <a:buNone/>
              <a:defRPr sz="1800" b="0" i="0" u="none" strike="noStrike" cap="none">
                <a:solidFill>
                  <a:srgbClr val="466269"/>
                </a:solidFill>
                <a:latin typeface="Abel"/>
                <a:ea typeface="Abel"/>
                <a:cs typeface="Abel"/>
                <a:sym typeface="Abel"/>
              </a:defRPr>
            </a:lvl7pPr>
            <a:lvl8pPr marL="3657600" marR="0" lvl="7" indent="-304800" algn="ctr" rtl="0">
              <a:lnSpc>
                <a:spcPct val="100000"/>
              </a:lnSpc>
              <a:spcBef>
                <a:spcPts val="1600"/>
              </a:spcBef>
              <a:spcAft>
                <a:spcPts val="0"/>
              </a:spcAft>
              <a:buClr>
                <a:srgbClr val="466269"/>
              </a:buClr>
              <a:buSzPts val="1200"/>
              <a:buFont typeface="Abel"/>
              <a:buNone/>
              <a:defRPr sz="1800" b="0" i="0" u="none" strike="noStrike" cap="none">
                <a:solidFill>
                  <a:srgbClr val="466269"/>
                </a:solidFill>
                <a:latin typeface="Abel"/>
                <a:ea typeface="Abel"/>
                <a:cs typeface="Abel"/>
                <a:sym typeface="Abel"/>
              </a:defRPr>
            </a:lvl8pPr>
            <a:lvl9pPr marL="4114800" marR="0" lvl="8" indent="-304800" algn="ctr" rtl="0">
              <a:lnSpc>
                <a:spcPct val="100000"/>
              </a:lnSpc>
              <a:spcBef>
                <a:spcPts val="1600"/>
              </a:spcBef>
              <a:spcAft>
                <a:spcPts val="1600"/>
              </a:spcAft>
              <a:buClr>
                <a:srgbClr val="466269"/>
              </a:buClr>
              <a:buSzPts val="1200"/>
              <a:buFont typeface="Abel"/>
              <a:buNone/>
              <a:defRPr sz="1800" b="0" i="0" u="none" strike="noStrike" cap="none">
                <a:solidFill>
                  <a:srgbClr val="466269"/>
                </a:solidFill>
                <a:latin typeface="Abel"/>
                <a:ea typeface="Abel"/>
                <a:cs typeface="Abel"/>
                <a:sym typeface="Abel"/>
              </a:defRPr>
            </a:lvl9pPr>
          </a:lstStyle>
          <a:p>
            <a:pPr marL="0" indent="0">
              <a:buClr>
                <a:schemeClr val="dk1"/>
              </a:buClr>
              <a:buSzPts val="1100"/>
              <a:buFont typeface="Arial"/>
              <a:buNone/>
            </a:pPr>
            <a:r>
              <a:rPr lang="en-IN" sz="1500" dirty="0"/>
              <a:t>Special Thanks to 17pw18</a:t>
            </a:r>
          </a:p>
          <a:p>
            <a:pPr marL="0" indent="0">
              <a:buClr>
                <a:schemeClr val="dk1"/>
              </a:buClr>
              <a:buSzPts val="1100"/>
              <a:buFont typeface="Arial"/>
              <a:buNone/>
            </a:pPr>
            <a:endParaRPr lang="en-IN" dirty="0"/>
          </a:p>
          <a:p>
            <a:pPr marL="0" indent="0"/>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0"/>
          <p:cNvPicPr preferRelativeResize="0"/>
          <p:nvPr/>
        </p:nvPicPr>
        <p:blipFill>
          <a:blip r:embed="rId3">
            <a:alphaModFix/>
          </a:blip>
          <a:stretch>
            <a:fillRect/>
          </a:stretch>
        </p:blipFill>
        <p:spPr>
          <a:xfrm>
            <a:off x="6620476" y="3961407"/>
            <a:ext cx="610860" cy="402401"/>
          </a:xfrm>
          <a:prstGeom prst="rect">
            <a:avLst/>
          </a:prstGeom>
          <a:noFill/>
          <a:ln>
            <a:noFill/>
          </a:ln>
        </p:spPr>
      </p:pic>
      <p:pic>
        <p:nvPicPr>
          <p:cNvPr id="270" name="Google Shape;270;p30"/>
          <p:cNvPicPr preferRelativeResize="0"/>
          <p:nvPr/>
        </p:nvPicPr>
        <p:blipFill rotWithShape="1">
          <a:blip r:embed="rId4">
            <a:alphaModFix/>
          </a:blip>
          <a:srcRect b="41410"/>
          <a:stretch/>
        </p:blipFill>
        <p:spPr>
          <a:xfrm flipH="1">
            <a:off x="1536426" y="281250"/>
            <a:ext cx="1687300" cy="1145351"/>
          </a:xfrm>
          <a:prstGeom prst="rect">
            <a:avLst/>
          </a:prstGeom>
          <a:noFill/>
          <a:ln>
            <a:noFill/>
          </a:ln>
        </p:spPr>
      </p:pic>
      <p:sp>
        <p:nvSpPr>
          <p:cNvPr id="271" name="Google Shape;271;p30"/>
          <p:cNvSpPr txBox="1">
            <a:spLocks noGrp="1"/>
          </p:cNvSpPr>
          <p:nvPr>
            <p:ph type="subTitle" idx="1"/>
          </p:nvPr>
        </p:nvSpPr>
        <p:spPr>
          <a:xfrm>
            <a:off x="1969423" y="1109300"/>
            <a:ext cx="4643700" cy="226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400" dirty="0"/>
              <a:t>	Biodiversity starts in the distant past and it points towards the future.</a:t>
            </a:r>
            <a:endParaRPr sz="4400" dirty="0">
              <a:solidFill>
                <a:srgbClr val="466269"/>
              </a:solidFill>
            </a:endParaRPr>
          </a:p>
        </p:txBody>
      </p:sp>
      <p:pic>
        <p:nvPicPr>
          <p:cNvPr id="273" name="Google Shape;273;p30"/>
          <p:cNvPicPr preferRelativeResize="0"/>
          <p:nvPr/>
        </p:nvPicPr>
        <p:blipFill rotWithShape="1">
          <a:blip r:embed="rId5">
            <a:alphaModFix/>
          </a:blip>
          <a:srcRect l="35769" t="-15946" b="32717"/>
          <a:stretch/>
        </p:blipFill>
        <p:spPr>
          <a:xfrm flipH="1">
            <a:off x="7513249" y="4741100"/>
            <a:ext cx="1630751" cy="402400"/>
          </a:xfrm>
          <a:prstGeom prst="rect">
            <a:avLst/>
          </a:prstGeom>
          <a:noFill/>
          <a:ln>
            <a:noFill/>
          </a:ln>
        </p:spPr>
      </p:pic>
      <p:pic>
        <p:nvPicPr>
          <p:cNvPr id="274" name="Google Shape;274;p30"/>
          <p:cNvPicPr preferRelativeResize="0"/>
          <p:nvPr/>
        </p:nvPicPr>
        <p:blipFill rotWithShape="1">
          <a:blip r:embed="rId6">
            <a:alphaModFix/>
          </a:blip>
          <a:srcRect l="-5604" t="-5890" r="-5604" b="-5879"/>
          <a:stretch/>
        </p:blipFill>
        <p:spPr>
          <a:xfrm rot="1498642">
            <a:off x="6364873" y="2282975"/>
            <a:ext cx="2546450" cy="2436849"/>
          </a:xfrm>
          <a:prstGeom prst="rect">
            <a:avLst/>
          </a:prstGeom>
          <a:noFill/>
          <a:ln>
            <a:noFill/>
          </a:ln>
        </p:spPr>
      </p:pic>
      <p:pic>
        <p:nvPicPr>
          <p:cNvPr id="275" name="Google Shape;275;p30"/>
          <p:cNvPicPr preferRelativeResize="0"/>
          <p:nvPr/>
        </p:nvPicPr>
        <p:blipFill rotWithShape="1">
          <a:blip r:embed="rId7">
            <a:alphaModFix/>
          </a:blip>
          <a:srcRect l="-7603" t="-8044" r="-7603" b="-8032"/>
          <a:stretch/>
        </p:blipFill>
        <p:spPr>
          <a:xfrm>
            <a:off x="941970" y="2017924"/>
            <a:ext cx="1007150" cy="837725"/>
          </a:xfrm>
          <a:prstGeom prst="rect">
            <a:avLst/>
          </a:prstGeom>
          <a:noFill/>
          <a:ln>
            <a:noFill/>
          </a:ln>
        </p:spPr>
      </p:pic>
      <p:pic>
        <p:nvPicPr>
          <p:cNvPr id="276" name="Google Shape;276;p30"/>
          <p:cNvPicPr preferRelativeResize="0"/>
          <p:nvPr/>
        </p:nvPicPr>
        <p:blipFill rotWithShape="1">
          <a:blip r:embed="rId4">
            <a:alphaModFix/>
          </a:blip>
          <a:srcRect/>
          <a:stretch/>
        </p:blipFill>
        <p:spPr>
          <a:xfrm rot="10800000">
            <a:off x="814374" y="1243250"/>
            <a:ext cx="620951" cy="719425"/>
          </a:xfrm>
          <a:prstGeom prst="rect">
            <a:avLst/>
          </a:prstGeom>
          <a:noFill/>
          <a:ln>
            <a:noFill/>
          </a:ln>
        </p:spPr>
      </p:pic>
      <p:pic>
        <p:nvPicPr>
          <p:cNvPr id="277" name="Google Shape;277;p30"/>
          <p:cNvPicPr preferRelativeResize="0"/>
          <p:nvPr/>
        </p:nvPicPr>
        <p:blipFill rotWithShape="1">
          <a:blip r:embed="rId4">
            <a:alphaModFix/>
          </a:blip>
          <a:srcRect/>
          <a:stretch/>
        </p:blipFill>
        <p:spPr>
          <a:xfrm rot="10800000">
            <a:off x="7796075" y="1158875"/>
            <a:ext cx="934425" cy="1082625"/>
          </a:xfrm>
          <a:prstGeom prst="rect">
            <a:avLst/>
          </a:prstGeom>
          <a:noFill/>
          <a:ln>
            <a:noFill/>
          </a:ln>
        </p:spPr>
      </p:pic>
      <p:pic>
        <p:nvPicPr>
          <p:cNvPr id="278" name="Google Shape;278;p30"/>
          <p:cNvPicPr preferRelativeResize="0"/>
          <p:nvPr/>
        </p:nvPicPr>
        <p:blipFill>
          <a:blip r:embed="rId8">
            <a:alphaModFix/>
          </a:blip>
          <a:stretch>
            <a:fillRect/>
          </a:stretch>
        </p:blipFill>
        <p:spPr>
          <a:xfrm flipH="1">
            <a:off x="4144537" y="4497425"/>
            <a:ext cx="490676" cy="294901"/>
          </a:xfrm>
          <a:prstGeom prst="rect">
            <a:avLst/>
          </a:prstGeom>
          <a:noFill/>
          <a:ln>
            <a:noFill/>
          </a:ln>
        </p:spPr>
      </p:pic>
      <p:pic>
        <p:nvPicPr>
          <p:cNvPr id="279" name="Google Shape;279;p30"/>
          <p:cNvPicPr preferRelativeResize="0"/>
          <p:nvPr/>
        </p:nvPicPr>
        <p:blipFill>
          <a:blip r:embed="rId9">
            <a:alphaModFix/>
          </a:blip>
          <a:stretch>
            <a:fillRect/>
          </a:stretch>
        </p:blipFill>
        <p:spPr>
          <a:xfrm>
            <a:off x="6569484" y="2121281"/>
            <a:ext cx="1092700" cy="455787"/>
          </a:xfrm>
          <a:prstGeom prst="rect">
            <a:avLst/>
          </a:prstGeom>
          <a:noFill/>
          <a:ln>
            <a:noFill/>
          </a:ln>
        </p:spPr>
      </p:pic>
      <p:pic>
        <p:nvPicPr>
          <p:cNvPr id="280" name="Google Shape;280;p30"/>
          <p:cNvPicPr preferRelativeResize="0"/>
          <p:nvPr/>
        </p:nvPicPr>
        <p:blipFill>
          <a:blip r:embed="rId10">
            <a:alphaModFix/>
          </a:blip>
          <a:stretch>
            <a:fillRect/>
          </a:stretch>
        </p:blipFill>
        <p:spPr>
          <a:xfrm>
            <a:off x="6569481" y="756465"/>
            <a:ext cx="712842" cy="402401"/>
          </a:xfrm>
          <a:prstGeom prst="rect">
            <a:avLst/>
          </a:prstGeom>
          <a:noFill/>
          <a:ln>
            <a:noFill/>
          </a:ln>
        </p:spPr>
      </p:pic>
      <p:pic>
        <p:nvPicPr>
          <p:cNvPr id="281" name="Google Shape;281;p30"/>
          <p:cNvPicPr preferRelativeResize="0"/>
          <p:nvPr/>
        </p:nvPicPr>
        <p:blipFill>
          <a:blip r:embed="rId11">
            <a:alphaModFix/>
          </a:blip>
          <a:stretch>
            <a:fillRect/>
          </a:stretch>
        </p:blipFill>
        <p:spPr>
          <a:xfrm>
            <a:off x="1887525" y="3909275"/>
            <a:ext cx="559499" cy="506650"/>
          </a:xfrm>
          <a:prstGeom prst="rect">
            <a:avLst/>
          </a:prstGeom>
          <a:noFill/>
          <a:ln>
            <a:noFill/>
          </a:ln>
        </p:spPr>
      </p:pic>
      <p:pic>
        <p:nvPicPr>
          <p:cNvPr id="282" name="Google Shape;282;p30"/>
          <p:cNvPicPr preferRelativeResize="0"/>
          <p:nvPr/>
        </p:nvPicPr>
        <p:blipFill>
          <a:blip r:embed="rId8">
            <a:alphaModFix/>
          </a:blip>
          <a:stretch>
            <a:fillRect/>
          </a:stretch>
        </p:blipFill>
        <p:spPr>
          <a:xfrm flipH="1">
            <a:off x="4483501" y="4227079"/>
            <a:ext cx="349302" cy="209921"/>
          </a:xfrm>
          <a:prstGeom prst="rect">
            <a:avLst/>
          </a:prstGeom>
          <a:noFill/>
          <a:ln>
            <a:noFill/>
          </a:ln>
        </p:spPr>
      </p:pic>
    </p:spTree>
    <p:extLst>
      <p:ext uri="{BB962C8B-B14F-4D97-AF65-F5344CB8AC3E}">
        <p14:creationId xmlns:p14="http://schemas.microsoft.com/office/powerpoint/2010/main" val="2130045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2468475" y="2795375"/>
            <a:ext cx="480107" cy="288549"/>
          </a:xfrm>
          <a:prstGeom prst="rect">
            <a:avLst/>
          </a:prstGeom>
          <a:noFill/>
          <a:ln>
            <a:noFill/>
          </a:ln>
        </p:spPr>
      </p:pic>
      <p:sp>
        <p:nvSpPr>
          <p:cNvPr id="110" name="Google Shape;110;p21"/>
          <p:cNvSpPr txBox="1">
            <a:spLocks noGrp="1"/>
          </p:cNvSpPr>
          <p:nvPr>
            <p:ph type="ctrTitle"/>
          </p:nvPr>
        </p:nvSpPr>
        <p:spPr>
          <a:xfrm>
            <a:off x="5440175" y="1462950"/>
            <a:ext cx="27834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500"/>
              <a:t>BIODIVERSITY</a:t>
            </a:r>
            <a:endParaRPr sz="2500"/>
          </a:p>
        </p:txBody>
      </p:sp>
      <p:sp>
        <p:nvSpPr>
          <p:cNvPr id="111" name="Google Shape;111;p21"/>
          <p:cNvSpPr txBox="1">
            <a:spLocks noGrp="1"/>
          </p:cNvSpPr>
          <p:nvPr>
            <p:ph type="subTitle" idx="1"/>
          </p:nvPr>
        </p:nvSpPr>
        <p:spPr>
          <a:xfrm>
            <a:off x="4572000" y="1923275"/>
            <a:ext cx="3976200" cy="2265300"/>
          </a:xfrm>
          <a:prstGeom prst="rect">
            <a:avLst/>
          </a:prstGeom>
        </p:spPr>
        <p:txBody>
          <a:bodyPr spcFirstLastPara="1" wrap="square" lIns="91425" tIns="91425" rIns="91425" bIns="91425" anchor="t" anchorCtr="0">
            <a:noAutofit/>
          </a:bodyPr>
          <a:lstStyle/>
          <a:p>
            <a:pPr marL="241300" lvl="0" indent="-254000" algn="l" rtl="0">
              <a:lnSpc>
                <a:spcPct val="115000"/>
              </a:lnSpc>
              <a:spcBef>
                <a:spcPts val="300"/>
              </a:spcBef>
              <a:spcAft>
                <a:spcPts val="0"/>
              </a:spcAft>
              <a:buClr>
                <a:srgbClr val="466269"/>
              </a:buClr>
              <a:buSzPts val="2000"/>
              <a:buFont typeface="Didact Gothic"/>
              <a:buChar char="◂"/>
            </a:pPr>
            <a:r>
              <a:rPr lang="es" sz="2000"/>
              <a:t>Variability among living organisms.</a:t>
            </a:r>
            <a:endParaRPr sz="2000"/>
          </a:p>
          <a:p>
            <a:pPr marL="241300" lvl="0" indent="-254000" algn="l" rtl="0">
              <a:lnSpc>
                <a:spcPct val="115000"/>
              </a:lnSpc>
              <a:spcBef>
                <a:spcPts val="0"/>
              </a:spcBef>
              <a:spcAft>
                <a:spcPts val="0"/>
              </a:spcAft>
              <a:buClr>
                <a:srgbClr val="466269"/>
              </a:buClr>
              <a:buSzPts val="2000"/>
              <a:buFont typeface="Didact Gothic"/>
              <a:buChar char="◂"/>
            </a:pPr>
            <a:r>
              <a:rPr lang="es" sz="2000"/>
              <a:t>It is of three different levels</a:t>
            </a:r>
            <a:endParaRPr sz="2000"/>
          </a:p>
          <a:p>
            <a:pPr marL="482600" lvl="1" indent="-254000" algn="l" rtl="0">
              <a:lnSpc>
                <a:spcPct val="115000"/>
              </a:lnSpc>
              <a:spcBef>
                <a:spcPts val="0"/>
              </a:spcBef>
              <a:spcAft>
                <a:spcPts val="0"/>
              </a:spcAft>
              <a:buClr>
                <a:srgbClr val="FFC800"/>
              </a:buClr>
              <a:buSzPts val="2000"/>
              <a:buFont typeface="Didact Gothic"/>
              <a:buChar char="◂"/>
            </a:pPr>
            <a:r>
              <a:rPr lang="es" sz="2000"/>
              <a:t>Genetic Diversity</a:t>
            </a:r>
            <a:endParaRPr sz="2000"/>
          </a:p>
          <a:p>
            <a:pPr marL="482600" lvl="1" indent="-254000" algn="l" rtl="0">
              <a:lnSpc>
                <a:spcPct val="115000"/>
              </a:lnSpc>
              <a:spcBef>
                <a:spcPts val="0"/>
              </a:spcBef>
              <a:spcAft>
                <a:spcPts val="0"/>
              </a:spcAft>
              <a:buClr>
                <a:srgbClr val="FFC800"/>
              </a:buClr>
              <a:buSzPts val="2000"/>
              <a:buFont typeface="Didact Gothic"/>
              <a:buChar char="◂"/>
            </a:pPr>
            <a:r>
              <a:rPr lang="es" sz="2000"/>
              <a:t>Species Diversity</a:t>
            </a:r>
            <a:endParaRPr sz="2000"/>
          </a:p>
          <a:p>
            <a:pPr marL="482600" lvl="1" indent="-254000" algn="l" rtl="0">
              <a:lnSpc>
                <a:spcPct val="115000"/>
              </a:lnSpc>
              <a:spcBef>
                <a:spcPts val="0"/>
              </a:spcBef>
              <a:spcAft>
                <a:spcPts val="0"/>
              </a:spcAft>
              <a:buClr>
                <a:srgbClr val="FFC800"/>
              </a:buClr>
              <a:buSzPts val="2000"/>
              <a:buFont typeface="Didact Gothic"/>
              <a:buChar char="◂"/>
            </a:pPr>
            <a:r>
              <a:rPr lang="es" sz="2000"/>
              <a:t>Ecosystem Diversity </a:t>
            </a:r>
            <a:endParaRPr sz="2000"/>
          </a:p>
          <a:p>
            <a:pPr marL="241300" lvl="0" indent="0" algn="l" rtl="0">
              <a:lnSpc>
                <a:spcPct val="115000"/>
              </a:lnSpc>
              <a:spcBef>
                <a:spcPts val="300"/>
              </a:spcBef>
              <a:spcAft>
                <a:spcPts val="0"/>
              </a:spcAft>
              <a:buNone/>
            </a:pPr>
            <a:endParaRPr sz="1000"/>
          </a:p>
          <a:p>
            <a:pPr marL="0" lvl="0" indent="0" algn="l" rtl="0">
              <a:spcBef>
                <a:spcPts val="0"/>
              </a:spcBef>
              <a:spcAft>
                <a:spcPts val="1600"/>
              </a:spcAft>
              <a:buNone/>
            </a:pPr>
            <a:endParaRPr sz="1000"/>
          </a:p>
        </p:txBody>
      </p:sp>
      <p:pic>
        <p:nvPicPr>
          <p:cNvPr id="112" name="Google Shape;112;p21"/>
          <p:cNvPicPr preferRelativeResize="0"/>
          <p:nvPr/>
        </p:nvPicPr>
        <p:blipFill rotWithShape="1">
          <a:blip r:embed="rId4">
            <a:alphaModFix/>
          </a:blip>
          <a:srcRect l="-4188" t="-6207" r="-44865" b="3947"/>
          <a:stretch/>
        </p:blipFill>
        <p:spPr>
          <a:xfrm>
            <a:off x="-25" y="656175"/>
            <a:ext cx="3566225" cy="4487326"/>
          </a:xfrm>
          <a:prstGeom prst="rect">
            <a:avLst/>
          </a:prstGeom>
          <a:noFill/>
          <a:ln>
            <a:noFill/>
          </a:ln>
        </p:spPr>
      </p:pic>
      <p:pic>
        <p:nvPicPr>
          <p:cNvPr id="113" name="Google Shape;113;p21"/>
          <p:cNvPicPr preferRelativeResize="0"/>
          <p:nvPr/>
        </p:nvPicPr>
        <p:blipFill>
          <a:blip r:embed="rId5">
            <a:alphaModFix/>
          </a:blip>
          <a:stretch>
            <a:fillRect/>
          </a:stretch>
        </p:blipFill>
        <p:spPr>
          <a:xfrm>
            <a:off x="7666923" y="1002649"/>
            <a:ext cx="597550" cy="393599"/>
          </a:xfrm>
          <a:prstGeom prst="rect">
            <a:avLst/>
          </a:prstGeom>
          <a:noFill/>
          <a:ln>
            <a:noFill/>
          </a:ln>
        </p:spPr>
      </p:pic>
      <p:pic>
        <p:nvPicPr>
          <p:cNvPr id="114" name="Google Shape;114;p21"/>
          <p:cNvPicPr preferRelativeResize="0"/>
          <p:nvPr/>
        </p:nvPicPr>
        <p:blipFill>
          <a:blip r:embed="rId6">
            <a:alphaModFix/>
          </a:blip>
          <a:stretch>
            <a:fillRect/>
          </a:stretch>
        </p:blipFill>
        <p:spPr>
          <a:xfrm>
            <a:off x="1439300" y="2045026"/>
            <a:ext cx="1326451" cy="2586401"/>
          </a:xfrm>
          <a:prstGeom prst="rect">
            <a:avLst/>
          </a:prstGeom>
          <a:noFill/>
          <a:ln>
            <a:noFill/>
          </a:ln>
        </p:spPr>
      </p:pic>
      <p:pic>
        <p:nvPicPr>
          <p:cNvPr id="115" name="Google Shape;115;p21"/>
          <p:cNvPicPr preferRelativeResize="0"/>
          <p:nvPr/>
        </p:nvPicPr>
        <p:blipFill>
          <a:blip r:embed="rId7">
            <a:alphaModFix/>
          </a:blip>
          <a:stretch>
            <a:fillRect/>
          </a:stretch>
        </p:blipFill>
        <p:spPr>
          <a:xfrm>
            <a:off x="668200" y="2775000"/>
            <a:ext cx="1018074" cy="1856426"/>
          </a:xfrm>
          <a:prstGeom prst="rect">
            <a:avLst/>
          </a:prstGeom>
          <a:noFill/>
          <a:ln>
            <a:noFill/>
          </a:ln>
        </p:spPr>
      </p:pic>
      <p:pic>
        <p:nvPicPr>
          <p:cNvPr id="116" name="Google Shape;116;p21"/>
          <p:cNvPicPr preferRelativeResize="0"/>
          <p:nvPr/>
        </p:nvPicPr>
        <p:blipFill>
          <a:blip r:embed="rId8">
            <a:alphaModFix/>
          </a:blip>
          <a:stretch>
            <a:fillRect/>
          </a:stretch>
        </p:blipFill>
        <p:spPr>
          <a:xfrm>
            <a:off x="2765750" y="1002650"/>
            <a:ext cx="917248" cy="830650"/>
          </a:xfrm>
          <a:prstGeom prst="rect">
            <a:avLst/>
          </a:prstGeom>
          <a:noFill/>
          <a:ln>
            <a:noFill/>
          </a:ln>
        </p:spPr>
      </p:pic>
      <p:pic>
        <p:nvPicPr>
          <p:cNvPr id="117" name="Google Shape;117;p21"/>
          <p:cNvPicPr preferRelativeResize="0"/>
          <p:nvPr/>
        </p:nvPicPr>
        <p:blipFill>
          <a:blip r:embed="rId9">
            <a:alphaModFix/>
          </a:blip>
          <a:stretch>
            <a:fillRect/>
          </a:stretch>
        </p:blipFill>
        <p:spPr>
          <a:xfrm>
            <a:off x="8120250" y="3739425"/>
            <a:ext cx="551751" cy="747900"/>
          </a:xfrm>
          <a:prstGeom prst="rect">
            <a:avLst/>
          </a:prstGeom>
          <a:noFill/>
          <a:ln>
            <a:noFill/>
          </a:ln>
        </p:spPr>
      </p:pic>
      <p:pic>
        <p:nvPicPr>
          <p:cNvPr id="118" name="Google Shape;118;p21"/>
          <p:cNvPicPr preferRelativeResize="0"/>
          <p:nvPr/>
        </p:nvPicPr>
        <p:blipFill>
          <a:blip r:embed="rId10">
            <a:alphaModFix/>
          </a:blip>
          <a:stretch>
            <a:fillRect/>
          </a:stretch>
        </p:blipFill>
        <p:spPr>
          <a:xfrm>
            <a:off x="4120526" y="715025"/>
            <a:ext cx="1213472" cy="1405901"/>
          </a:xfrm>
          <a:prstGeom prst="rect">
            <a:avLst/>
          </a:prstGeom>
          <a:noFill/>
          <a:ln>
            <a:noFill/>
          </a:ln>
        </p:spPr>
      </p:pic>
      <p:pic>
        <p:nvPicPr>
          <p:cNvPr id="119" name="Google Shape;119;p21"/>
          <p:cNvPicPr preferRelativeResize="0"/>
          <p:nvPr/>
        </p:nvPicPr>
        <p:blipFill>
          <a:blip r:embed="rId11">
            <a:alphaModFix/>
          </a:blip>
          <a:stretch>
            <a:fillRect/>
          </a:stretch>
        </p:blipFill>
        <p:spPr>
          <a:xfrm rot="5400000">
            <a:off x="3464475" y="3520725"/>
            <a:ext cx="521700" cy="493900"/>
          </a:xfrm>
          <a:prstGeom prst="rect">
            <a:avLst/>
          </a:prstGeom>
          <a:noFill/>
          <a:ln>
            <a:noFill/>
          </a:ln>
        </p:spPr>
      </p:pic>
      <p:pic>
        <p:nvPicPr>
          <p:cNvPr id="120" name="Google Shape;120;p21"/>
          <p:cNvPicPr preferRelativeResize="0"/>
          <p:nvPr/>
        </p:nvPicPr>
        <p:blipFill>
          <a:blip r:embed="rId12">
            <a:alphaModFix/>
          </a:blip>
          <a:stretch>
            <a:fillRect/>
          </a:stretch>
        </p:blipFill>
        <p:spPr>
          <a:xfrm>
            <a:off x="8264475" y="2152575"/>
            <a:ext cx="419350" cy="931350"/>
          </a:xfrm>
          <a:prstGeom prst="rect">
            <a:avLst/>
          </a:prstGeom>
          <a:noFill/>
          <a:ln>
            <a:noFill/>
          </a:ln>
        </p:spPr>
      </p:pic>
      <p:pic>
        <p:nvPicPr>
          <p:cNvPr id="121" name="Google Shape;121;p21"/>
          <p:cNvPicPr preferRelativeResize="0"/>
          <p:nvPr/>
        </p:nvPicPr>
        <p:blipFill>
          <a:blip r:embed="rId11">
            <a:alphaModFix/>
          </a:blip>
          <a:stretch>
            <a:fillRect/>
          </a:stretch>
        </p:blipFill>
        <p:spPr>
          <a:xfrm rot="-7358331">
            <a:off x="1184287" y="308302"/>
            <a:ext cx="1018075" cy="9638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5"/>
        <p:cNvGrpSpPr/>
        <p:nvPr/>
      </p:nvGrpSpPr>
      <p:grpSpPr>
        <a:xfrm>
          <a:off x="0" y="0"/>
          <a:ext cx="0" cy="0"/>
          <a:chOff x="0" y="0"/>
          <a:chExt cx="0" cy="0"/>
        </a:xfrm>
      </p:grpSpPr>
      <p:pic>
        <p:nvPicPr>
          <p:cNvPr id="126" name="Google Shape;126;p22"/>
          <p:cNvPicPr preferRelativeResize="0"/>
          <p:nvPr/>
        </p:nvPicPr>
        <p:blipFill rotWithShape="1">
          <a:blip r:embed="rId3">
            <a:alphaModFix/>
          </a:blip>
          <a:srcRect l="-6523" t="-7182" r="-6534" b="-7182"/>
          <a:stretch/>
        </p:blipFill>
        <p:spPr>
          <a:xfrm flipH="1">
            <a:off x="7290203" y="2263272"/>
            <a:ext cx="1039222" cy="631826"/>
          </a:xfrm>
          <a:prstGeom prst="rect">
            <a:avLst/>
          </a:prstGeom>
          <a:noFill/>
          <a:ln>
            <a:noFill/>
          </a:ln>
        </p:spPr>
      </p:pic>
      <p:sp>
        <p:nvSpPr>
          <p:cNvPr id="127" name="Google Shape;127;p22"/>
          <p:cNvSpPr txBox="1">
            <a:spLocks noGrp="1"/>
          </p:cNvSpPr>
          <p:nvPr>
            <p:ph type="subTitle" idx="1"/>
          </p:nvPr>
        </p:nvSpPr>
        <p:spPr>
          <a:xfrm flipH="1">
            <a:off x="2191775" y="1177375"/>
            <a:ext cx="4566300" cy="28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t>1.Natural causes</a:t>
            </a:r>
            <a:endParaRPr sz="2000" dirty="0"/>
          </a:p>
          <a:p>
            <a:pPr marL="0" lvl="0" indent="0" algn="l" rtl="0">
              <a:spcBef>
                <a:spcPts val="1600"/>
              </a:spcBef>
              <a:spcAft>
                <a:spcPts val="0"/>
              </a:spcAft>
              <a:buNone/>
            </a:pPr>
            <a:r>
              <a:rPr lang="es" sz="2000" dirty="0"/>
              <a:t>	At the end of Permian period (250 million years ago) a great disaster wiped ⅔ of all marine species and ½ of all plant and animal families.</a:t>
            </a:r>
            <a:endParaRPr sz="2000" dirty="0"/>
          </a:p>
          <a:p>
            <a:pPr marL="0" lvl="0" indent="0" algn="l" rtl="0">
              <a:spcBef>
                <a:spcPts val="1600"/>
              </a:spcBef>
              <a:spcAft>
                <a:spcPts val="0"/>
              </a:spcAft>
              <a:buNone/>
            </a:pPr>
            <a:r>
              <a:rPr lang="es" sz="2000" dirty="0"/>
              <a:t>2.Human caused reduction</a:t>
            </a:r>
            <a:endParaRPr sz="2000" dirty="0"/>
          </a:p>
          <a:p>
            <a:pPr marL="914400" lvl="0" indent="-355600" algn="l" rtl="0">
              <a:spcBef>
                <a:spcPts val="1600"/>
              </a:spcBef>
              <a:spcAft>
                <a:spcPts val="0"/>
              </a:spcAft>
              <a:buSzPts val="2000"/>
              <a:buChar char="-"/>
            </a:pPr>
            <a:r>
              <a:rPr lang="es" sz="2000" dirty="0"/>
              <a:t>Deforestation</a:t>
            </a:r>
            <a:endParaRPr sz="2000" dirty="0"/>
          </a:p>
          <a:p>
            <a:pPr marL="914400" lvl="0" indent="-355600" algn="l" rtl="0">
              <a:spcBef>
                <a:spcPts val="0"/>
              </a:spcBef>
              <a:spcAft>
                <a:spcPts val="0"/>
              </a:spcAft>
              <a:buSzPts val="2000"/>
              <a:buChar char="-"/>
            </a:pPr>
            <a:r>
              <a:rPr lang="es" sz="2000" dirty="0"/>
              <a:t>Poaching of wildlife</a:t>
            </a:r>
            <a:endParaRPr sz="2000" dirty="0"/>
          </a:p>
          <a:p>
            <a:pPr marL="0" lvl="0" indent="0" algn="l" rtl="0">
              <a:spcBef>
                <a:spcPts val="1600"/>
              </a:spcBef>
              <a:spcAft>
                <a:spcPts val="1600"/>
              </a:spcAft>
              <a:buNone/>
            </a:pPr>
            <a:endParaRPr sz="2000" dirty="0"/>
          </a:p>
        </p:txBody>
      </p:sp>
      <p:sp>
        <p:nvSpPr>
          <p:cNvPr id="128" name="Google Shape;128;p22"/>
          <p:cNvSpPr txBox="1">
            <a:spLocks noGrp="1"/>
          </p:cNvSpPr>
          <p:nvPr>
            <p:ph type="ctrTitle"/>
          </p:nvPr>
        </p:nvSpPr>
        <p:spPr>
          <a:xfrm>
            <a:off x="1289575" y="415338"/>
            <a:ext cx="630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REASONS FOR DECLINE OF BIODIVERSITY</a:t>
            </a:r>
            <a:endParaRPr>
              <a:solidFill>
                <a:srgbClr val="466269"/>
              </a:solidFill>
            </a:endParaRPr>
          </a:p>
        </p:txBody>
      </p:sp>
      <p:pic>
        <p:nvPicPr>
          <p:cNvPr id="129" name="Google Shape;129;p22"/>
          <p:cNvPicPr preferRelativeResize="0"/>
          <p:nvPr/>
        </p:nvPicPr>
        <p:blipFill rotWithShape="1">
          <a:blip r:embed="rId4">
            <a:alphaModFix/>
          </a:blip>
          <a:srcRect l="-9482" t="-16507" r="-9494" b="-16507"/>
          <a:stretch/>
        </p:blipFill>
        <p:spPr>
          <a:xfrm rot="-5400000">
            <a:off x="6862025" y="1991788"/>
            <a:ext cx="566825" cy="518625"/>
          </a:xfrm>
          <a:prstGeom prst="rect">
            <a:avLst/>
          </a:prstGeom>
          <a:noFill/>
          <a:ln>
            <a:noFill/>
          </a:ln>
        </p:spPr>
      </p:pic>
      <p:pic>
        <p:nvPicPr>
          <p:cNvPr id="130" name="Google Shape;130;p22"/>
          <p:cNvPicPr preferRelativeResize="0"/>
          <p:nvPr/>
        </p:nvPicPr>
        <p:blipFill rotWithShape="1">
          <a:blip r:embed="rId4">
            <a:alphaModFix/>
          </a:blip>
          <a:srcRect l="16195" t="-16508" r="-9487" b="58236"/>
          <a:stretch/>
        </p:blipFill>
        <p:spPr>
          <a:xfrm rot="-5400000">
            <a:off x="6907800" y="1984775"/>
            <a:ext cx="304575" cy="155674"/>
          </a:xfrm>
          <a:prstGeom prst="rect">
            <a:avLst/>
          </a:prstGeom>
          <a:noFill/>
          <a:ln>
            <a:noFill/>
          </a:ln>
        </p:spPr>
      </p:pic>
      <p:pic>
        <p:nvPicPr>
          <p:cNvPr id="131" name="Google Shape;131;p22"/>
          <p:cNvPicPr preferRelativeResize="0"/>
          <p:nvPr/>
        </p:nvPicPr>
        <p:blipFill rotWithShape="1">
          <a:blip r:embed="rId5">
            <a:alphaModFix/>
          </a:blip>
          <a:srcRect l="-3466" t="-15946" b="32717"/>
          <a:stretch/>
        </p:blipFill>
        <p:spPr>
          <a:xfrm>
            <a:off x="5473300" y="4642841"/>
            <a:ext cx="3268173" cy="500660"/>
          </a:xfrm>
          <a:prstGeom prst="rect">
            <a:avLst/>
          </a:prstGeom>
          <a:noFill/>
          <a:ln>
            <a:noFill/>
          </a:ln>
        </p:spPr>
      </p:pic>
      <p:pic>
        <p:nvPicPr>
          <p:cNvPr id="132" name="Google Shape;132;p22"/>
          <p:cNvPicPr preferRelativeResize="0"/>
          <p:nvPr/>
        </p:nvPicPr>
        <p:blipFill rotWithShape="1">
          <a:blip r:embed="rId6">
            <a:alphaModFix/>
          </a:blip>
          <a:srcRect/>
          <a:stretch/>
        </p:blipFill>
        <p:spPr>
          <a:xfrm>
            <a:off x="6758077" y="1321200"/>
            <a:ext cx="1947111" cy="3550443"/>
          </a:xfrm>
          <a:prstGeom prst="rect">
            <a:avLst/>
          </a:prstGeom>
          <a:noFill/>
          <a:ln>
            <a:noFill/>
          </a:ln>
        </p:spPr>
      </p:pic>
      <p:pic>
        <p:nvPicPr>
          <p:cNvPr id="133" name="Google Shape;133;p22"/>
          <p:cNvPicPr preferRelativeResize="0"/>
          <p:nvPr/>
        </p:nvPicPr>
        <p:blipFill rotWithShape="1">
          <a:blip r:embed="rId3">
            <a:alphaModFix/>
          </a:blip>
          <a:srcRect l="-6523" t="-7182" r="-6534" b="-7182"/>
          <a:stretch/>
        </p:blipFill>
        <p:spPr>
          <a:xfrm>
            <a:off x="821625" y="3645500"/>
            <a:ext cx="1636449" cy="994925"/>
          </a:xfrm>
          <a:prstGeom prst="rect">
            <a:avLst/>
          </a:prstGeom>
          <a:noFill/>
          <a:ln>
            <a:noFill/>
          </a:ln>
        </p:spPr>
      </p:pic>
      <p:pic>
        <p:nvPicPr>
          <p:cNvPr id="134" name="Google Shape;134;p22"/>
          <p:cNvPicPr preferRelativeResize="0"/>
          <p:nvPr/>
        </p:nvPicPr>
        <p:blipFill rotWithShape="1">
          <a:blip r:embed="rId4">
            <a:alphaModFix/>
          </a:blip>
          <a:srcRect l="16195" t="-16508" r="-9487" b="58236"/>
          <a:stretch/>
        </p:blipFill>
        <p:spPr>
          <a:xfrm rot="5400000" flipH="1">
            <a:off x="2604825" y="3513675"/>
            <a:ext cx="304575" cy="155674"/>
          </a:xfrm>
          <a:prstGeom prst="rect">
            <a:avLst/>
          </a:prstGeom>
          <a:noFill/>
          <a:ln>
            <a:noFill/>
          </a:ln>
        </p:spPr>
      </p:pic>
      <p:pic>
        <p:nvPicPr>
          <p:cNvPr id="135" name="Google Shape;135;p22"/>
          <p:cNvPicPr preferRelativeResize="0"/>
          <p:nvPr/>
        </p:nvPicPr>
        <p:blipFill rotWithShape="1">
          <a:blip r:embed="rId7">
            <a:alphaModFix/>
          </a:blip>
          <a:srcRect/>
          <a:stretch/>
        </p:blipFill>
        <p:spPr>
          <a:xfrm rot="10800000">
            <a:off x="663000" y="1085900"/>
            <a:ext cx="1304600" cy="1511475"/>
          </a:xfrm>
          <a:prstGeom prst="rect">
            <a:avLst/>
          </a:prstGeom>
          <a:noFill/>
          <a:ln>
            <a:noFill/>
          </a:ln>
        </p:spPr>
      </p:pic>
      <p:pic>
        <p:nvPicPr>
          <p:cNvPr id="136" name="Google Shape;136;p22"/>
          <p:cNvPicPr preferRelativeResize="0"/>
          <p:nvPr/>
        </p:nvPicPr>
        <p:blipFill rotWithShape="1">
          <a:blip r:embed="rId8">
            <a:alphaModFix/>
          </a:blip>
          <a:srcRect l="-8262" t="-11440" r="-8274" b="-11440"/>
          <a:stretch/>
        </p:blipFill>
        <p:spPr>
          <a:xfrm rot="10800000">
            <a:off x="7445200" y="396663"/>
            <a:ext cx="998850" cy="615175"/>
          </a:xfrm>
          <a:prstGeom prst="rect">
            <a:avLst/>
          </a:prstGeom>
          <a:noFill/>
          <a:ln>
            <a:noFill/>
          </a:ln>
        </p:spPr>
      </p:pic>
      <p:pic>
        <p:nvPicPr>
          <p:cNvPr id="137" name="Google Shape;137;p22"/>
          <p:cNvPicPr preferRelativeResize="0"/>
          <p:nvPr/>
        </p:nvPicPr>
        <p:blipFill rotWithShape="1">
          <a:blip r:embed="rId9">
            <a:alphaModFix/>
          </a:blip>
          <a:srcRect l="-9339" t="-12878" r="-9327" b="-12891"/>
          <a:stretch/>
        </p:blipFill>
        <p:spPr>
          <a:xfrm rot="10800000">
            <a:off x="6982251" y="1449725"/>
            <a:ext cx="663599" cy="665775"/>
          </a:xfrm>
          <a:prstGeom prst="rect">
            <a:avLst/>
          </a:prstGeom>
          <a:noFill/>
          <a:ln>
            <a:noFill/>
          </a:ln>
        </p:spPr>
      </p:pic>
      <p:pic>
        <p:nvPicPr>
          <p:cNvPr id="138" name="Google Shape;138;p22"/>
          <p:cNvPicPr preferRelativeResize="0"/>
          <p:nvPr/>
        </p:nvPicPr>
        <p:blipFill rotWithShape="1">
          <a:blip r:embed="rId7">
            <a:alphaModFix/>
          </a:blip>
          <a:srcRect t="29062" r="59483"/>
          <a:stretch/>
        </p:blipFill>
        <p:spPr>
          <a:xfrm rot="6035288">
            <a:off x="4010312" y="4249105"/>
            <a:ext cx="528575" cy="1072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AE1E06-DA79-1649-8779-DAFA5578453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21597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B327470-6841-924E-904F-5DE6FAF8DC81}"/>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B54FC1DF-351D-C747-9899-19473A719C63}"/>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C50C6D7B-10A9-CF41-BE3F-6A19DFC7452B}"/>
              </a:ext>
            </a:extLst>
          </p:cNvPr>
          <p:cNvPicPr>
            <a:picLocks noChangeAspect="1"/>
          </p:cNvPicPr>
          <p:nvPr/>
        </p:nvPicPr>
        <p:blipFill>
          <a:blip r:embed="rId3"/>
          <a:stretch>
            <a:fillRect/>
          </a:stretch>
        </p:blipFill>
        <p:spPr>
          <a:xfrm>
            <a:off x="0" y="0"/>
            <a:ext cx="9144000" cy="5143499"/>
          </a:xfrm>
          <a:prstGeom prst="rect">
            <a:avLst/>
          </a:prstGeom>
        </p:spPr>
      </p:pic>
    </p:spTree>
    <p:extLst>
      <p:ext uri="{BB962C8B-B14F-4D97-AF65-F5344CB8AC3E}">
        <p14:creationId xmlns:p14="http://schemas.microsoft.com/office/powerpoint/2010/main" val="296712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flipH="1">
            <a:off x="7657397" y="2208576"/>
            <a:ext cx="359778" cy="216224"/>
          </a:xfrm>
          <a:prstGeom prst="rect">
            <a:avLst/>
          </a:prstGeom>
          <a:noFill/>
          <a:ln>
            <a:noFill/>
          </a:ln>
        </p:spPr>
      </p:pic>
      <p:pic>
        <p:nvPicPr>
          <p:cNvPr id="144" name="Google Shape;144;p23"/>
          <p:cNvPicPr preferRelativeResize="0"/>
          <p:nvPr/>
        </p:nvPicPr>
        <p:blipFill rotWithShape="1">
          <a:blip r:embed="rId4">
            <a:alphaModFix/>
          </a:blip>
          <a:srcRect r="19034" b="13703"/>
          <a:stretch/>
        </p:blipFill>
        <p:spPr>
          <a:xfrm>
            <a:off x="6262275" y="2215448"/>
            <a:ext cx="2881727" cy="2924724"/>
          </a:xfrm>
          <a:prstGeom prst="rect">
            <a:avLst/>
          </a:prstGeom>
          <a:noFill/>
          <a:ln>
            <a:noFill/>
          </a:ln>
        </p:spPr>
      </p:pic>
      <p:pic>
        <p:nvPicPr>
          <p:cNvPr id="145" name="Google Shape;145;p23"/>
          <p:cNvPicPr preferRelativeResize="0"/>
          <p:nvPr/>
        </p:nvPicPr>
        <p:blipFill rotWithShape="1">
          <a:blip r:embed="rId5">
            <a:alphaModFix/>
          </a:blip>
          <a:srcRect l="29918" t="-15946" b="43692"/>
          <a:stretch/>
        </p:blipFill>
        <p:spPr>
          <a:xfrm>
            <a:off x="0" y="4641900"/>
            <a:ext cx="2554772" cy="501600"/>
          </a:xfrm>
          <a:prstGeom prst="rect">
            <a:avLst/>
          </a:prstGeom>
          <a:noFill/>
          <a:ln>
            <a:noFill/>
          </a:ln>
        </p:spPr>
      </p:pic>
      <p:pic>
        <p:nvPicPr>
          <p:cNvPr id="146" name="Google Shape;146;p23"/>
          <p:cNvPicPr preferRelativeResize="0"/>
          <p:nvPr/>
        </p:nvPicPr>
        <p:blipFill rotWithShape="1">
          <a:blip r:embed="rId6">
            <a:alphaModFix/>
          </a:blip>
          <a:srcRect/>
          <a:stretch/>
        </p:blipFill>
        <p:spPr>
          <a:xfrm rot="10800000">
            <a:off x="1562950" y="982175"/>
            <a:ext cx="1304600" cy="1511475"/>
          </a:xfrm>
          <a:prstGeom prst="rect">
            <a:avLst/>
          </a:prstGeom>
          <a:noFill/>
          <a:ln>
            <a:noFill/>
          </a:ln>
        </p:spPr>
      </p:pic>
      <p:sp>
        <p:nvSpPr>
          <p:cNvPr id="147" name="Google Shape;147;p23"/>
          <p:cNvSpPr txBox="1">
            <a:spLocks noGrp="1"/>
          </p:cNvSpPr>
          <p:nvPr>
            <p:ph type="ctrTitle"/>
          </p:nvPr>
        </p:nvSpPr>
        <p:spPr>
          <a:xfrm>
            <a:off x="2443813" y="1796463"/>
            <a:ext cx="2341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Abel"/>
                <a:ea typeface="Abel"/>
                <a:cs typeface="Abel"/>
                <a:sym typeface="Abel"/>
              </a:rPr>
              <a:t>Backbone for agriculture, aquaculture, animal husbandry</a:t>
            </a:r>
            <a:endParaRPr>
              <a:solidFill>
                <a:srgbClr val="466269"/>
              </a:solidFill>
              <a:latin typeface="Abel"/>
              <a:ea typeface="Abel"/>
              <a:cs typeface="Abel"/>
              <a:sym typeface="Abel"/>
            </a:endParaRPr>
          </a:p>
        </p:txBody>
      </p:sp>
      <p:sp>
        <p:nvSpPr>
          <p:cNvPr id="148" name="Google Shape;148;p23"/>
          <p:cNvSpPr txBox="1">
            <a:spLocks noGrp="1"/>
          </p:cNvSpPr>
          <p:nvPr>
            <p:ph type="title" idx="2"/>
          </p:nvPr>
        </p:nvSpPr>
        <p:spPr>
          <a:xfrm>
            <a:off x="3053113" y="1169025"/>
            <a:ext cx="11232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466269"/>
                </a:solidFill>
              </a:rPr>
              <a:t>01</a:t>
            </a:r>
            <a:endParaRPr>
              <a:solidFill>
                <a:srgbClr val="466269"/>
              </a:solidFill>
            </a:endParaRPr>
          </a:p>
        </p:txBody>
      </p:sp>
      <p:sp>
        <p:nvSpPr>
          <p:cNvPr id="149" name="Google Shape;149;p23"/>
          <p:cNvSpPr txBox="1">
            <a:spLocks noGrp="1"/>
          </p:cNvSpPr>
          <p:nvPr>
            <p:ph type="ctrTitle" idx="3"/>
          </p:nvPr>
        </p:nvSpPr>
        <p:spPr>
          <a:xfrm>
            <a:off x="4824675" y="1800388"/>
            <a:ext cx="2029500" cy="90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Abel"/>
                <a:ea typeface="Abel"/>
                <a:cs typeface="Abel"/>
                <a:sym typeface="Abel"/>
              </a:rPr>
              <a:t>New sources of food, medicine and other human requirements.</a:t>
            </a:r>
            <a:endParaRPr>
              <a:solidFill>
                <a:srgbClr val="466269"/>
              </a:solidFill>
              <a:latin typeface="Abel"/>
              <a:ea typeface="Abel"/>
              <a:cs typeface="Abel"/>
              <a:sym typeface="Abel"/>
            </a:endParaRPr>
          </a:p>
        </p:txBody>
      </p:sp>
      <p:sp>
        <p:nvSpPr>
          <p:cNvPr id="150" name="Google Shape;150;p23"/>
          <p:cNvSpPr txBox="1">
            <a:spLocks noGrp="1"/>
          </p:cNvSpPr>
          <p:nvPr>
            <p:ph type="title" idx="4"/>
          </p:nvPr>
        </p:nvSpPr>
        <p:spPr>
          <a:xfrm>
            <a:off x="5046875" y="1169025"/>
            <a:ext cx="11232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466269"/>
                </a:solidFill>
              </a:rPr>
              <a:t>03</a:t>
            </a:r>
            <a:endParaRPr>
              <a:solidFill>
                <a:srgbClr val="466269"/>
              </a:solidFill>
            </a:endParaRPr>
          </a:p>
        </p:txBody>
      </p:sp>
      <p:sp>
        <p:nvSpPr>
          <p:cNvPr id="151" name="Google Shape;151;p23"/>
          <p:cNvSpPr txBox="1">
            <a:spLocks noGrp="1"/>
          </p:cNvSpPr>
          <p:nvPr>
            <p:ph type="ctrTitle" idx="5"/>
          </p:nvPr>
        </p:nvSpPr>
        <p:spPr>
          <a:xfrm>
            <a:off x="2737573" y="3582200"/>
            <a:ext cx="19602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Abel"/>
                <a:ea typeface="Abel"/>
                <a:cs typeface="Abel"/>
                <a:sym typeface="Abel"/>
              </a:rPr>
              <a:t>New industrial developments and innovations</a:t>
            </a:r>
            <a:endParaRPr>
              <a:solidFill>
                <a:srgbClr val="466269"/>
              </a:solidFill>
              <a:latin typeface="Abel"/>
              <a:ea typeface="Abel"/>
              <a:cs typeface="Abel"/>
              <a:sym typeface="Abel"/>
            </a:endParaRPr>
          </a:p>
        </p:txBody>
      </p:sp>
      <p:sp>
        <p:nvSpPr>
          <p:cNvPr id="152" name="Google Shape;152;p23"/>
          <p:cNvSpPr txBox="1">
            <a:spLocks noGrp="1"/>
          </p:cNvSpPr>
          <p:nvPr>
            <p:ph type="title" idx="6"/>
          </p:nvPr>
        </p:nvSpPr>
        <p:spPr>
          <a:xfrm>
            <a:off x="3076263" y="3004400"/>
            <a:ext cx="11232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466269"/>
                </a:solidFill>
              </a:rPr>
              <a:t>02</a:t>
            </a:r>
            <a:endParaRPr>
              <a:solidFill>
                <a:srgbClr val="466269"/>
              </a:solidFill>
            </a:endParaRPr>
          </a:p>
        </p:txBody>
      </p:sp>
      <p:sp>
        <p:nvSpPr>
          <p:cNvPr id="153" name="Google Shape;153;p23"/>
          <p:cNvSpPr txBox="1">
            <a:spLocks noGrp="1"/>
          </p:cNvSpPr>
          <p:nvPr>
            <p:ph type="ctrTitle" idx="7"/>
          </p:nvPr>
        </p:nvSpPr>
        <p:spPr>
          <a:xfrm>
            <a:off x="4824675" y="3582200"/>
            <a:ext cx="1887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Abel"/>
                <a:ea typeface="Abel"/>
                <a:cs typeface="Abel"/>
                <a:sym typeface="Abel"/>
              </a:rPr>
              <a:t>Save the races of endangered and endemic species</a:t>
            </a:r>
            <a:endParaRPr>
              <a:solidFill>
                <a:srgbClr val="466269"/>
              </a:solidFill>
              <a:latin typeface="Abel"/>
              <a:ea typeface="Abel"/>
              <a:cs typeface="Abel"/>
              <a:sym typeface="Abel"/>
            </a:endParaRPr>
          </a:p>
        </p:txBody>
      </p:sp>
      <p:sp>
        <p:nvSpPr>
          <p:cNvPr id="154" name="Google Shape;154;p23"/>
          <p:cNvSpPr txBox="1">
            <a:spLocks noGrp="1"/>
          </p:cNvSpPr>
          <p:nvPr>
            <p:ph type="title" idx="8"/>
          </p:nvPr>
        </p:nvSpPr>
        <p:spPr>
          <a:xfrm>
            <a:off x="5139063" y="3004400"/>
            <a:ext cx="11232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466269"/>
                </a:solidFill>
              </a:rPr>
              <a:t>04</a:t>
            </a:r>
            <a:endParaRPr>
              <a:solidFill>
                <a:srgbClr val="466269"/>
              </a:solidFill>
            </a:endParaRPr>
          </a:p>
        </p:txBody>
      </p:sp>
      <p:pic>
        <p:nvPicPr>
          <p:cNvPr id="155" name="Google Shape;155;p23"/>
          <p:cNvPicPr preferRelativeResize="0"/>
          <p:nvPr/>
        </p:nvPicPr>
        <p:blipFill rotWithShape="1">
          <a:blip r:embed="rId7">
            <a:alphaModFix/>
          </a:blip>
          <a:srcRect l="2426" r="2426"/>
          <a:stretch/>
        </p:blipFill>
        <p:spPr>
          <a:xfrm rot="1341193" flipH="1">
            <a:off x="-64711" y="2642401"/>
            <a:ext cx="3258346" cy="2566722"/>
          </a:xfrm>
          <a:prstGeom prst="rect">
            <a:avLst/>
          </a:prstGeom>
          <a:noFill/>
          <a:ln>
            <a:noFill/>
          </a:ln>
        </p:spPr>
      </p:pic>
      <p:pic>
        <p:nvPicPr>
          <p:cNvPr id="156" name="Google Shape;156;p23"/>
          <p:cNvPicPr preferRelativeResize="0"/>
          <p:nvPr/>
        </p:nvPicPr>
        <p:blipFill rotWithShape="1">
          <a:blip r:embed="rId8">
            <a:alphaModFix/>
          </a:blip>
          <a:srcRect l="-8262" t="-11440" r="-8274" b="-11440"/>
          <a:stretch/>
        </p:blipFill>
        <p:spPr>
          <a:xfrm rot="10800000">
            <a:off x="7652350" y="253325"/>
            <a:ext cx="998850" cy="615175"/>
          </a:xfrm>
          <a:prstGeom prst="rect">
            <a:avLst/>
          </a:prstGeom>
          <a:noFill/>
          <a:ln>
            <a:noFill/>
          </a:ln>
        </p:spPr>
      </p:pic>
      <p:pic>
        <p:nvPicPr>
          <p:cNvPr id="157" name="Google Shape;157;p23"/>
          <p:cNvPicPr preferRelativeResize="0"/>
          <p:nvPr/>
        </p:nvPicPr>
        <p:blipFill rotWithShape="1">
          <a:blip r:embed="rId8">
            <a:alphaModFix/>
          </a:blip>
          <a:srcRect l="-8262" t="-11440" r="-8274" b="-11440"/>
          <a:stretch/>
        </p:blipFill>
        <p:spPr>
          <a:xfrm rot="-668780">
            <a:off x="328475" y="674500"/>
            <a:ext cx="998850" cy="615175"/>
          </a:xfrm>
          <a:prstGeom prst="rect">
            <a:avLst/>
          </a:prstGeom>
          <a:noFill/>
          <a:ln>
            <a:noFill/>
          </a:ln>
        </p:spPr>
      </p:pic>
      <p:pic>
        <p:nvPicPr>
          <p:cNvPr id="158" name="Google Shape;158;p23"/>
          <p:cNvPicPr preferRelativeResize="0"/>
          <p:nvPr/>
        </p:nvPicPr>
        <p:blipFill>
          <a:blip r:embed="rId3">
            <a:alphaModFix/>
          </a:blip>
          <a:stretch>
            <a:fillRect/>
          </a:stretch>
        </p:blipFill>
        <p:spPr>
          <a:xfrm flipH="1">
            <a:off x="6893245" y="1680586"/>
            <a:ext cx="359778" cy="216224"/>
          </a:xfrm>
          <a:prstGeom prst="rect">
            <a:avLst/>
          </a:prstGeom>
          <a:noFill/>
          <a:ln>
            <a:noFill/>
          </a:ln>
        </p:spPr>
      </p:pic>
      <p:pic>
        <p:nvPicPr>
          <p:cNvPr id="159" name="Google Shape;159;p23"/>
          <p:cNvPicPr preferRelativeResize="0"/>
          <p:nvPr/>
        </p:nvPicPr>
        <p:blipFill>
          <a:blip r:embed="rId3">
            <a:alphaModFix/>
          </a:blip>
          <a:stretch>
            <a:fillRect/>
          </a:stretch>
        </p:blipFill>
        <p:spPr>
          <a:xfrm flipH="1">
            <a:off x="7297623" y="1353731"/>
            <a:ext cx="359778" cy="216224"/>
          </a:xfrm>
          <a:prstGeom prst="rect">
            <a:avLst/>
          </a:prstGeom>
          <a:noFill/>
          <a:ln>
            <a:noFill/>
          </a:ln>
        </p:spPr>
      </p:pic>
      <p:pic>
        <p:nvPicPr>
          <p:cNvPr id="160" name="Google Shape;160;p23"/>
          <p:cNvPicPr preferRelativeResize="0"/>
          <p:nvPr/>
        </p:nvPicPr>
        <p:blipFill>
          <a:blip r:embed="rId3">
            <a:alphaModFix/>
          </a:blip>
          <a:stretch>
            <a:fillRect/>
          </a:stretch>
        </p:blipFill>
        <p:spPr>
          <a:xfrm flipH="1">
            <a:off x="6506601" y="1169023"/>
            <a:ext cx="359778" cy="216224"/>
          </a:xfrm>
          <a:prstGeom prst="rect">
            <a:avLst/>
          </a:prstGeom>
          <a:noFill/>
          <a:ln>
            <a:noFill/>
          </a:ln>
        </p:spPr>
      </p:pic>
      <p:pic>
        <p:nvPicPr>
          <p:cNvPr id="161" name="Google Shape;161;p23"/>
          <p:cNvPicPr preferRelativeResize="0"/>
          <p:nvPr/>
        </p:nvPicPr>
        <p:blipFill>
          <a:blip r:embed="rId9">
            <a:alphaModFix/>
          </a:blip>
          <a:stretch>
            <a:fillRect/>
          </a:stretch>
        </p:blipFill>
        <p:spPr>
          <a:xfrm>
            <a:off x="6805913" y="1239200"/>
            <a:ext cx="534450" cy="437450"/>
          </a:xfrm>
          <a:prstGeom prst="rect">
            <a:avLst/>
          </a:prstGeom>
          <a:noFill/>
          <a:ln>
            <a:noFill/>
          </a:ln>
        </p:spPr>
      </p:pic>
      <p:pic>
        <p:nvPicPr>
          <p:cNvPr id="162" name="Google Shape;162;p23"/>
          <p:cNvPicPr preferRelativeResize="0"/>
          <p:nvPr/>
        </p:nvPicPr>
        <p:blipFill>
          <a:blip r:embed="rId10">
            <a:alphaModFix/>
          </a:blip>
          <a:stretch>
            <a:fillRect/>
          </a:stretch>
        </p:blipFill>
        <p:spPr>
          <a:xfrm rot="4641979">
            <a:off x="5005389" y="4079400"/>
            <a:ext cx="443923" cy="985950"/>
          </a:xfrm>
          <a:prstGeom prst="rect">
            <a:avLst/>
          </a:prstGeom>
          <a:noFill/>
          <a:ln>
            <a:noFill/>
          </a:ln>
        </p:spPr>
      </p:pic>
      <p:sp>
        <p:nvSpPr>
          <p:cNvPr id="163" name="Google Shape;163;p23"/>
          <p:cNvSpPr txBox="1">
            <a:spLocks noGrp="1"/>
          </p:cNvSpPr>
          <p:nvPr>
            <p:ph type="ctrTitle" idx="3"/>
          </p:nvPr>
        </p:nvSpPr>
        <p:spPr>
          <a:xfrm>
            <a:off x="1420950" y="404363"/>
            <a:ext cx="63021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500"/>
              <a:t>IMPORTANCE OF BIODIVERSITY CONSERVATION</a:t>
            </a:r>
            <a:endParaRPr sz="2500">
              <a:solidFill>
                <a:srgbClr val="46626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7"/>
        <p:cNvGrpSpPr/>
        <p:nvPr/>
      </p:nvGrpSpPr>
      <p:grpSpPr>
        <a:xfrm>
          <a:off x="0" y="0"/>
          <a:ext cx="0" cy="0"/>
          <a:chOff x="0" y="0"/>
          <a:chExt cx="0" cy="0"/>
        </a:xfrm>
      </p:grpSpPr>
      <p:pic>
        <p:nvPicPr>
          <p:cNvPr id="168" name="Google Shape;168;p24"/>
          <p:cNvPicPr preferRelativeResize="0"/>
          <p:nvPr/>
        </p:nvPicPr>
        <p:blipFill rotWithShape="1">
          <a:blip r:embed="rId3">
            <a:alphaModFix/>
          </a:blip>
          <a:srcRect/>
          <a:stretch/>
        </p:blipFill>
        <p:spPr>
          <a:xfrm rot="5400000" flipH="1">
            <a:off x="6850879" y="61779"/>
            <a:ext cx="1687300" cy="1954851"/>
          </a:xfrm>
          <a:prstGeom prst="rect">
            <a:avLst/>
          </a:prstGeom>
          <a:noFill/>
          <a:ln>
            <a:noFill/>
          </a:ln>
        </p:spPr>
      </p:pic>
      <p:pic>
        <p:nvPicPr>
          <p:cNvPr id="169" name="Google Shape;169;p24"/>
          <p:cNvPicPr preferRelativeResize="0"/>
          <p:nvPr/>
        </p:nvPicPr>
        <p:blipFill rotWithShape="1">
          <a:blip r:embed="rId4">
            <a:alphaModFix/>
          </a:blip>
          <a:srcRect l="18113" t="-15946" b="43692"/>
          <a:stretch/>
        </p:blipFill>
        <p:spPr>
          <a:xfrm>
            <a:off x="883127" y="4733003"/>
            <a:ext cx="2485658" cy="417671"/>
          </a:xfrm>
          <a:prstGeom prst="rect">
            <a:avLst/>
          </a:prstGeom>
          <a:noFill/>
          <a:ln>
            <a:noFill/>
          </a:ln>
        </p:spPr>
      </p:pic>
      <p:pic>
        <p:nvPicPr>
          <p:cNvPr id="170" name="Google Shape;170;p24"/>
          <p:cNvPicPr preferRelativeResize="0"/>
          <p:nvPr/>
        </p:nvPicPr>
        <p:blipFill rotWithShape="1">
          <a:blip r:embed="rId5">
            <a:alphaModFix/>
          </a:blip>
          <a:srcRect l="-14051" t="-6192" r="-14038" b="-6192"/>
          <a:stretch/>
        </p:blipFill>
        <p:spPr>
          <a:xfrm rot="161681">
            <a:off x="1846748" y="2556002"/>
            <a:ext cx="664606" cy="1125302"/>
          </a:xfrm>
          <a:prstGeom prst="rect">
            <a:avLst/>
          </a:prstGeom>
          <a:noFill/>
          <a:ln>
            <a:noFill/>
          </a:ln>
        </p:spPr>
      </p:pic>
      <p:pic>
        <p:nvPicPr>
          <p:cNvPr id="171" name="Google Shape;171;p24"/>
          <p:cNvPicPr preferRelativeResize="0"/>
          <p:nvPr/>
        </p:nvPicPr>
        <p:blipFill rotWithShape="1">
          <a:blip r:embed="rId6">
            <a:alphaModFix/>
          </a:blip>
          <a:srcRect t="4111" b="4102"/>
          <a:stretch/>
        </p:blipFill>
        <p:spPr>
          <a:xfrm>
            <a:off x="548100" y="2942459"/>
            <a:ext cx="3261901" cy="2243917"/>
          </a:xfrm>
          <a:prstGeom prst="rect">
            <a:avLst/>
          </a:prstGeom>
          <a:noFill/>
          <a:ln>
            <a:noFill/>
          </a:ln>
        </p:spPr>
      </p:pic>
      <p:pic>
        <p:nvPicPr>
          <p:cNvPr id="172" name="Google Shape;172;p24"/>
          <p:cNvPicPr preferRelativeResize="0"/>
          <p:nvPr/>
        </p:nvPicPr>
        <p:blipFill rotWithShape="1">
          <a:blip r:embed="rId7">
            <a:alphaModFix/>
          </a:blip>
          <a:srcRect l="-49" t="-3429" r="219" b="-3419"/>
          <a:stretch/>
        </p:blipFill>
        <p:spPr>
          <a:xfrm rot="176343" flipH="1">
            <a:off x="2490963" y="2015878"/>
            <a:ext cx="447832" cy="649757"/>
          </a:xfrm>
          <a:prstGeom prst="rect">
            <a:avLst/>
          </a:prstGeom>
          <a:noFill/>
          <a:ln>
            <a:noFill/>
          </a:ln>
        </p:spPr>
      </p:pic>
      <p:sp>
        <p:nvSpPr>
          <p:cNvPr id="173" name="Google Shape;173;p24"/>
          <p:cNvSpPr txBox="1">
            <a:spLocks noGrp="1"/>
          </p:cNvSpPr>
          <p:nvPr>
            <p:ph type="ctrTitle"/>
          </p:nvPr>
        </p:nvSpPr>
        <p:spPr>
          <a:xfrm>
            <a:off x="4802000" y="1882850"/>
            <a:ext cx="36396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CONSEQUENCES OF LOSING BIODIVERSITY</a:t>
            </a:r>
            <a:endParaRPr/>
          </a:p>
        </p:txBody>
      </p:sp>
      <p:sp>
        <p:nvSpPr>
          <p:cNvPr id="174" name="Google Shape;174;p24"/>
          <p:cNvSpPr txBox="1">
            <a:spLocks noGrp="1"/>
          </p:cNvSpPr>
          <p:nvPr>
            <p:ph type="subTitle" idx="1"/>
          </p:nvPr>
        </p:nvSpPr>
        <p:spPr>
          <a:xfrm>
            <a:off x="4313975" y="2539125"/>
            <a:ext cx="3862800" cy="2016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sz="1800"/>
              <a:t>Extinction of species may occur.</a:t>
            </a:r>
            <a:endParaRPr sz="1800"/>
          </a:p>
          <a:p>
            <a:pPr marL="1371600" lvl="1" indent="-342900" algn="l" rtl="0">
              <a:spcBef>
                <a:spcPts val="0"/>
              </a:spcBef>
              <a:spcAft>
                <a:spcPts val="0"/>
              </a:spcAft>
              <a:buSzPts val="1800"/>
              <a:buChar char="○"/>
            </a:pPr>
            <a:r>
              <a:rPr lang="es" sz="1800"/>
              <a:t>i.e Keystone species.</a:t>
            </a:r>
            <a:endParaRPr sz="1800"/>
          </a:p>
          <a:p>
            <a:pPr marL="0" lvl="0" indent="0" algn="l" rtl="0">
              <a:spcBef>
                <a:spcPts val="1600"/>
              </a:spcBef>
              <a:spcAft>
                <a:spcPts val="0"/>
              </a:spcAft>
              <a:buNone/>
            </a:pPr>
            <a:r>
              <a:rPr lang="es" sz="1800"/>
              <a:t>	For example, the Orchid bees play a vital role in tropical forests by pollinating trees.</a:t>
            </a:r>
            <a:endParaRPr sz="1800"/>
          </a:p>
          <a:p>
            <a:pPr marL="0" lvl="0" indent="0" algn="l" rtl="0">
              <a:spcBef>
                <a:spcPts val="1600"/>
              </a:spcBef>
              <a:spcAft>
                <a:spcPts val="0"/>
              </a:spcAft>
              <a:buNone/>
            </a:pPr>
            <a:r>
              <a:rPr lang="es" sz="1800"/>
              <a:t>  </a:t>
            </a:r>
            <a:endParaRPr sz="1800"/>
          </a:p>
          <a:p>
            <a:pPr marL="0" lvl="0" indent="0" algn="l" rtl="0">
              <a:spcBef>
                <a:spcPts val="1600"/>
              </a:spcBef>
              <a:spcAft>
                <a:spcPts val="1600"/>
              </a:spcAft>
              <a:buNone/>
            </a:pPr>
            <a:r>
              <a:rPr lang="es" sz="1800"/>
              <a:t>	</a:t>
            </a:r>
            <a:endParaRPr sz="1800"/>
          </a:p>
        </p:txBody>
      </p:sp>
      <p:pic>
        <p:nvPicPr>
          <p:cNvPr id="175" name="Google Shape;175;p24"/>
          <p:cNvPicPr preferRelativeResize="0"/>
          <p:nvPr/>
        </p:nvPicPr>
        <p:blipFill rotWithShape="1">
          <a:blip r:embed="rId3">
            <a:alphaModFix/>
          </a:blip>
          <a:srcRect/>
          <a:stretch/>
        </p:blipFill>
        <p:spPr>
          <a:xfrm rot="10800000">
            <a:off x="2793999" y="1243250"/>
            <a:ext cx="620951" cy="719425"/>
          </a:xfrm>
          <a:prstGeom prst="rect">
            <a:avLst/>
          </a:prstGeom>
          <a:noFill/>
          <a:ln>
            <a:noFill/>
          </a:ln>
        </p:spPr>
      </p:pic>
      <p:pic>
        <p:nvPicPr>
          <p:cNvPr id="176" name="Google Shape;176;p24"/>
          <p:cNvPicPr preferRelativeResize="0"/>
          <p:nvPr/>
        </p:nvPicPr>
        <p:blipFill rotWithShape="1">
          <a:blip r:embed="rId3">
            <a:alphaModFix/>
          </a:blip>
          <a:srcRect t="29062" r="59483"/>
          <a:stretch/>
        </p:blipFill>
        <p:spPr>
          <a:xfrm rot="-1726845">
            <a:off x="1651662" y="1460905"/>
            <a:ext cx="528575" cy="1072200"/>
          </a:xfrm>
          <a:prstGeom prst="rect">
            <a:avLst/>
          </a:prstGeom>
          <a:noFill/>
          <a:ln>
            <a:noFill/>
          </a:ln>
        </p:spPr>
      </p:pic>
      <p:pic>
        <p:nvPicPr>
          <p:cNvPr id="177" name="Google Shape;177;p24"/>
          <p:cNvPicPr preferRelativeResize="0"/>
          <p:nvPr/>
        </p:nvPicPr>
        <p:blipFill rotWithShape="1">
          <a:blip r:embed="rId3">
            <a:alphaModFix/>
          </a:blip>
          <a:srcRect r="64005"/>
          <a:stretch/>
        </p:blipFill>
        <p:spPr>
          <a:xfrm rot="628915">
            <a:off x="809350" y="397688"/>
            <a:ext cx="555850" cy="1789200"/>
          </a:xfrm>
          <a:prstGeom prst="rect">
            <a:avLst/>
          </a:prstGeom>
          <a:noFill/>
          <a:ln>
            <a:noFill/>
          </a:ln>
        </p:spPr>
      </p:pic>
      <p:pic>
        <p:nvPicPr>
          <p:cNvPr id="178" name="Google Shape;178;p24"/>
          <p:cNvPicPr preferRelativeResize="0"/>
          <p:nvPr/>
        </p:nvPicPr>
        <p:blipFill>
          <a:blip r:embed="rId8">
            <a:alphaModFix/>
          </a:blip>
          <a:stretch>
            <a:fillRect/>
          </a:stretch>
        </p:blipFill>
        <p:spPr>
          <a:xfrm rot="5400000">
            <a:off x="7770114" y="4092563"/>
            <a:ext cx="689949" cy="653226"/>
          </a:xfrm>
          <a:prstGeom prst="rect">
            <a:avLst/>
          </a:prstGeom>
          <a:noFill/>
          <a:ln>
            <a:noFill/>
          </a:ln>
        </p:spPr>
      </p:pic>
      <p:pic>
        <p:nvPicPr>
          <p:cNvPr id="179" name="Google Shape;179;p24"/>
          <p:cNvPicPr preferRelativeResize="0"/>
          <p:nvPr/>
        </p:nvPicPr>
        <p:blipFill>
          <a:blip r:embed="rId9">
            <a:alphaModFix/>
          </a:blip>
          <a:stretch>
            <a:fillRect/>
          </a:stretch>
        </p:blipFill>
        <p:spPr>
          <a:xfrm rot="5400000">
            <a:off x="5147203" y="3791250"/>
            <a:ext cx="565445" cy="125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1A0D-E588-D444-81DB-BBE15191A60A}"/>
              </a:ext>
            </a:extLst>
          </p:cNvPr>
          <p:cNvSpPr>
            <a:spLocks noGrp="1"/>
          </p:cNvSpPr>
          <p:nvPr>
            <p:ph type="ctrTitle"/>
          </p:nvPr>
        </p:nvSpPr>
        <p:spPr>
          <a:xfrm>
            <a:off x="1307739" y="3840244"/>
            <a:ext cx="6302100" cy="1646155"/>
          </a:xfrm>
        </p:spPr>
        <p:txBody>
          <a:bodyPr/>
          <a:lstStyle/>
          <a:p>
            <a:r>
              <a:rPr lang="en-US" sz="3200" dirty="0"/>
              <a:t>Endangered Species</a:t>
            </a:r>
            <a:br>
              <a:rPr lang="en-US" sz="3200" dirty="0"/>
            </a:br>
            <a:br>
              <a:rPr lang="en-US" sz="3200" dirty="0"/>
            </a:br>
            <a:r>
              <a:rPr lang="en-IN" sz="3200" dirty="0">
                <a:solidFill>
                  <a:srgbClr val="000000"/>
                </a:solidFill>
                <a:latin typeface="Arial"/>
                <a:cs typeface="Arial"/>
                <a:sym typeface="Arial"/>
              </a:rPr>
              <a:t>F</a:t>
            </a:r>
            <a:r>
              <a:rPr lang="en-IN" sz="3200" dirty="0">
                <a:solidFill>
                  <a:srgbClr val="000000"/>
                </a:solidFill>
                <a:latin typeface="Arial"/>
                <a:ea typeface="Arial"/>
                <a:cs typeface="Arial"/>
                <a:sym typeface="Arial"/>
              </a:rPr>
              <a:t>ate is in the hands of just one species: Homo sapiens.</a:t>
            </a:r>
            <a:br>
              <a:rPr lang="en-IN" sz="3200" dirty="0">
                <a:solidFill>
                  <a:srgbClr val="000000"/>
                </a:solidFill>
                <a:latin typeface="Arial"/>
                <a:ea typeface="Arial"/>
                <a:cs typeface="Arial"/>
                <a:sym typeface="Arial"/>
              </a:rPr>
            </a:br>
            <a:endParaRPr lang="en-US" sz="3200" dirty="0"/>
          </a:p>
        </p:txBody>
      </p:sp>
      <p:pic>
        <p:nvPicPr>
          <p:cNvPr id="4" name="Picture 3">
            <a:extLst>
              <a:ext uri="{FF2B5EF4-FFF2-40B4-BE49-F238E27FC236}">
                <a16:creationId xmlns:a16="http://schemas.microsoft.com/office/drawing/2014/main" id="{99051863-AFDF-A84E-92CD-A4BC08B7A371}"/>
              </a:ext>
            </a:extLst>
          </p:cNvPr>
          <p:cNvPicPr>
            <a:picLocks noChangeAspect="1"/>
          </p:cNvPicPr>
          <p:nvPr/>
        </p:nvPicPr>
        <p:blipFill>
          <a:blip r:embed="rId3"/>
          <a:stretch>
            <a:fillRect/>
          </a:stretch>
        </p:blipFill>
        <p:spPr>
          <a:xfrm>
            <a:off x="0" y="0"/>
            <a:ext cx="9144000" cy="2865077"/>
          </a:xfrm>
          <a:prstGeom prst="rect">
            <a:avLst/>
          </a:prstGeom>
        </p:spPr>
      </p:pic>
    </p:spTree>
    <p:extLst>
      <p:ext uri="{BB962C8B-B14F-4D97-AF65-F5344CB8AC3E}">
        <p14:creationId xmlns:p14="http://schemas.microsoft.com/office/powerpoint/2010/main" val="3111191079"/>
      </p:ext>
    </p:extLst>
  </p:cSld>
  <p:clrMapOvr>
    <a:masterClrMapping/>
  </p:clrMapOvr>
</p:sld>
</file>

<file path=ppt/theme/theme1.xml><?xml version="1.0" encoding="utf-8"?>
<a:theme xmlns:a="http://schemas.openxmlformats.org/drawingml/2006/main" name="Biology Lesson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1334</Words>
  <Application>Microsoft Macintosh PowerPoint</Application>
  <PresentationFormat>On-screen Show (16:9)</PresentationFormat>
  <Paragraphs>139</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Abel</vt:lpstr>
      <vt:lpstr>Denk One</vt:lpstr>
      <vt:lpstr>Oswald Regular</vt:lpstr>
      <vt:lpstr>Didact Gothic</vt:lpstr>
      <vt:lpstr>Fira Sans Extra Condensed Medium</vt:lpstr>
      <vt:lpstr>Biology Lesson by SlidesGo</vt:lpstr>
      <vt:lpstr>BIODIVERSITY CONSERVATION</vt:lpstr>
      <vt:lpstr>PowerPoint Presentation</vt:lpstr>
      <vt:lpstr>BIODIVERSITY</vt:lpstr>
      <vt:lpstr>REASONS FOR DECLINE OF BIODIVERSITY</vt:lpstr>
      <vt:lpstr>PowerPoint Presentation</vt:lpstr>
      <vt:lpstr>PowerPoint Presentation</vt:lpstr>
      <vt:lpstr>Backbone for agriculture, aquaculture, animal husbandry</vt:lpstr>
      <vt:lpstr>CONSEQUENCES OF LOSING BIODIVERSITY</vt:lpstr>
      <vt:lpstr>Endangered Species  Fate is in the hands of just one species: Homo sapiens. </vt:lpstr>
      <vt:lpstr>110 million years</vt:lpstr>
      <vt:lpstr>stealthy predators</vt:lpstr>
      <vt:lpstr>withstand diseases that would kill any other creature</vt:lpstr>
      <vt:lpstr>Biodiversity Conservation</vt:lpstr>
      <vt:lpstr>BIORESERVES</vt:lpstr>
      <vt:lpstr>CHARACTERISTICS OF BIORESERVE</vt:lpstr>
      <vt:lpstr>BIORESERVES IN TAMIL NADU</vt:lpstr>
      <vt:lpstr>ORGANISATIONS INVOLVED IN BIODIVERSITY CONSERVATION</vt:lpstr>
      <vt:lpstr>PROJECT TIGER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CONSERVATION</dc:title>
  <cp:lastModifiedBy>Harisai Sundhar</cp:lastModifiedBy>
  <cp:revision>13</cp:revision>
  <dcterms:modified xsi:type="dcterms:W3CDTF">2021-02-25T07:07:49Z</dcterms:modified>
</cp:coreProperties>
</file>